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3659" r:id="rId1"/>
  </p:sldMasterIdLst>
  <p:notesMasterIdLst>
    <p:notesMasterId r:id="rId24"/>
  </p:notesMasterIdLst>
  <p:sldIdLst>
    <p:sldId id="256" r:id="rId2"/>
    <p:sldId id="257" r:id="rId3"/>
    <p:sldId id="258" r:id="rId4"/>
    <p:sldId id="277" r:id="rId5"/>
    <p:sldId id="263" r:id="rId6"/>
    <p:sldId id="264" r:id="rId7"/>
    <p:sldId id="265" r:id="rId8"/>
    <p:sldId id="266" r:id="rId9"/>
    <p:sldId id="269" r:id="rId10"/>
    <p:sldId id="274" r:id="rId11"/>
    <p:sldId id="267" r:id="rId12"/>
    <p:sldId id="268" r:id="rId13"/>
    <p:sldId id="259" r:id="rId14"/>
    <p:sldId id="260" r:id="rId15"/>
    <p:sldId id="261" r:id="rId16"/>
    <p:sldId id="262" r:id="rId17"/>
    <p:sldId id="270" r:id="rId18"/>
    <p:sldId id="271" r:id="rId19"/>
    <p:sldId id="276" r:id="rId20"/>
    <p:sldId id="275" r:id="rId21"/>
    <p:sldId id="272" r:id="rId22"/>
    <p:sldId id="273" r:id="rId23"/>
  </p:sldIdLst>
  <p:sldSz cx="15119350" cy="10691813"/>
  <p:notesSz cx="6858000" cy="9144000"/>
  <p:embeddedFontLst>
    <p:embeddedFont>
      <p:font typeface="Calibri" pitchFamily="3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6439F3-7B3B-47F9-BA28-E6421E27DE92}" v="69" dt="2025-01-10T15:53:27.403"/>
  </p1510:revLst>
</p1510:revInfo>
</file>

<file path=ppt/tableStyles.xml><?xml version="1.0" encoding="utf-8"?>
<a:tblStyleLst xmlns:a="http://schemas.openxmlformats.org/drawingml/2006/main" def="{AE7EAA58-4EDA-4114-B047-75ABB572CC32}">
  <a:tblStyle styleId="{AE7EAA58-4EDA-4114-B047-75ABB572CC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EE82D6-AF98-40BB-A63E-5EA55E4C348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4995" autoAdjust="0"/>
    <p:restoredTop sz="91980" autoAdjust="0"/>
  </p:normalViewPr>
  <p:slideViewPr>
    <p:cSldViewPr snapToGrid="0">
      <p:cViewPr>
        <p:scale>
          <a:sx n="75" d="100"/>
          <a:sy n="75" d="100"/>
        </p:scale>
        <p:origin x="378" y="-312"/>
      </p:cViewPr>
      <p:guideLst>
        <p:guide orient="horz" pos="3368"/>
        <p:guide pos="4762"/>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rZaT -" userId="6dbb09a28c5ffc65" providerId="LiveId" clId="{DB6439F3-7B3B-47F9-BA28-E6421E27DE92}"/>
    <pc:docChg chg="undo redo custSel addSld modSld sldOrd">
      <pc:chgData name="VarZaT -" userId="6dbb09a28c5ffc65" providerId="LiveId" clId="{DB6439F3-7B3B-47F9-BA28-E6421E27DE92}" dt="2025-01-10T15:53:27.403" v="1271" actId="206"/>
      <pc:docMkLst>
        <pc:docMk/>
      </pc:docMkLst>
      <pc:sldChg chg="modSp mod">
        <pc:chgData name="VarZaT -" userId="6dbb09a28c5ffc65" providerId="LiveId" clId="{DB6439F3-7B3B-47F9-BA28-E6421E27DE92}" dt="2025-01-10T14:42:02.783" v="104"/>
        <pc:sldMkLst>
          <pc:docMk/>
          <pc:sldMk cId="0" sldId="256"/>
        </pc:sldMkLst>
        <pc:spChg chg="mod">
          <ac:chgData name="VarZaT -" userId="6dbb09a28c5ffc65" providerId="LiveId" clId="{DB6439F3-7B3B-47F9-BA28-E6421E27DE92}" dt="2025-01-10T14:42:02.783" v="104"/>
          <ac:spMkLst>
            <pc:docMk/>
            <pc:sldMk cId="0" sldId="256"/>
            <ac:spMk id="54" creationId="{00000000-0000-0000-0000-000000000000}"/>
          </ac:spMkLst>
        </pc:spChg>
      </pc:sldChg>
      <pc:sldChg chg="addSp delSp modSp mod">
        <pc:chgData name="VarZaT -" userId="6dbb09a28c5ffc65" providerId="LiveId" clId="{DB6439F3-7B3B-47F9-BA28-E6421E27DE92}" dt="2025-01-10T14:41:34.889" v="103" actId="404"/>
        <pc:sldMkLst>
          <pc:docMk/>
          <pc:sldMk cId="0" sldId="257"/>
        </pc:sldMkLst>
        <pc:spChg chg="mod">
          <ac:chgData name="VarZaT -" userId="6dbb09a28c5ffc65" providerId="LiveId" clId="{DB6439F3-7B3B-47F9-BA28-E6421E27DE92}" dt="2025-01-10T14:39:41.548" v="97" actId="20577"/>
          <ac:spMkLst>
            <pc:docMk/>
            <pc:sldMk cId="0" sldId="257"/>
            <ac:spMk id="67" creationId="{00000000-0000-0000-0000-000000000000}"/>
          </ac:spMkLst>
        </pc:spChg>
        <pc:spChg chg="mod">
          <ac:chgData name="VarZaT -" userId="6dbb09a28c5ffc65" providerId="LiveId" clId="{DB6439F3-7B3B-47F9-BA28-E6421E27DE92}" dt="2025-01-10T14:38:08.926" v="25" actId="208"/>
          <ac:spMkLst>
            <pc:docMk/>
            <pc:sldMk cId="0" sldId="257"/>
            <ac:spMk id="69" creationId="{00000000-0000-0000-0000-000000000000}"/>
          </ac:spMkLst>
        </pc:spChg>
        <pc:graphicFrameChg chg="mod modGraphic">
          <ac:chgData name="VarZaT -" userId="6dbb09a28c5ffc65" providerId="LiveId" clId="{DB6439F3-7B3B-47F9-BA28-E6421E27DE92}" dt="2025-01-10T14:41:34.889" v="103" actId="404"/>
          <ac:graphicFrameMkLst>
            <pc:docMk/>
            <pc:sldMk cId="0" sldId="257"/>
            <ac:graphicFrameMk id="62" creationId="{00000000-0000-0000-0000-000000000000}"/>
          </ac:graphicFrameMkLst>
        </pc:graphicFrameChg>
        <pc:picChg chg="add del mod">
          <ac:chgData name="VarZaT -" userId="6dbb09a28c5ffc65" providerId="LiveId" clId="{DB6439F3-7B3B-47F9-BA28-E6421E27DE92}" dt="2025-01-10T14:37:00.370" v="16" actId="478"/>
          <ac:picMkLst>
            <pc:docMk/>
            <pc:sldMk cId="0" sldId="257"/>
            <ac:picMk id="3" creationId="{FDCE652C-237F-6A0E-A047-D89289BC229B}"/>
          </ac:picMkLst>
        </pc:picChg>
        <pc:picChg chg="add mod ord modCrop">
          <ac:chgData name="VarZaT -" userId="6dbb09a28c5ffc65" providerId="LiveId" clId="{DB6439F3-7B3B-47F9-BA28-E6421E27DE92}" dt="2025-01-10T14:37:37.255" v="23" actId="167"/>
          <ac:picMkLst>
            <pc:docMk/>
            <pc:sldMk cId="0" sldId="257"/>
            <ac:picMk id="5" creationId="{092C430E-EF93-5F6B-B119-ED8A96001394}"/>
          </ac:picMkLst>
        </pc:picChg>
        <pc:cxnChg chg="mod">
          <ac:chgData name="VarZaT -" userId="6dbb09a28c5ffc65" providerId="LiveId" clId="{DB6439F3-7B3B-47F9-BA28-E6421E27DE92}" dt="2025-01-10T14:39:35.676" v="86" actId="14100"/>
          <ac:cxnSpMkLst>
            <pc:docMk/>
            <pc:sldMk cId="0" sldId="257"/>
            <ac:cxnSpMk id="68" creationId="{00000000-0000-0000-0000-000000000000}"/>
          </ac:cxnSpMkLst>
        </pc:cxnChg>
      </pc:sldChg>
      <pc:sldChg chg="addSp delSp modSp mod">
        <pc:chgData name="VarZaT -" userId="6dbb09a28c5ffc65" providerId="LiveId" clId="{DB6439F3-7B3B-47F9-BA28-E6421E27DE92}" dt="2025-01-10T15:53:27.403" v="1271" actId="206"/>
        <pc:sldMkLst>
          <pc:docMk/>
          <pc:sldMk cId="0" sldId="258"/>
        </pc:sldMkLst>
        <pc:spChg chg="add del">
          <ac:chgData name="VarZaT -" userId="6dbb09a28c5ffc65" providerId="LiveId" clId="{DB6439F3-7B3B-47F9-BA28-E6421E27DE92}" dt="2025-01-10T14:45:26.342" v="112" actId="22"/>
          <ac:spMkLst>
            <pc:docMk/>
            <pc:sldMk cId="0" sldId="258"/>
            <ac:spMk id="3" creationId="{04D6387A-6DB9-110D-FA21-97303B1441AB}"/>
          </ac:spMkLst>
        </pc:spChg>
        <pc:spChg chg="mod">
          <ac:chgData name="VarZaT -" userId="6dbb09a28c5ffc65" providerId="LiveId" clId="{DB6439F3-7B3B-47F9-BA28-E6421E27DE92}" dt="2025-01-10T15:53:27.403" v="1271" actId="206"/>
          <ac:spMkLst>
            <pc:docMk/>
            <pc:sldMk cId="0" sldId="258"/>
            <ac:spMk id="79" creationId="{00000000-0000-0000-0000-000000000000}"/>
          </ac:spMkLst>
        </pc:spChg>
        <pc:graphicFrameChg chg="mod modGraphic">
          <ac:chgData name="VarZaT -" userId="6dbb09a28c5ffc65" providerId="LiveId" clId="{DB6439F3-7B3B-47F9-BA28-E6421E27DE92}" dt="2025-01-10T15:39:53.097" v="946" actId="14100"/>
          <ac:graphicFrameMkLst>
            <pc:docMk/>
            <pc:sldMk cId="0" sldId="258"/>
            <ac:graphicFrameMk id="75" creationId="{00000000-0000-0000-0000-000000000000}"/>
          </ac:graphicFrameMkLst>
        </pc:graphicFrameChg>
        <pc:picChg chg="add mod ord modCrop">
          <ac:chgData name="VarZaT -" userId="6dbb09a28c5ffc65" providerId="LiveId" clId="{DB6439F3-7B3B-47F9-BA28-E6421E27DE92}" dt="2025-01-10T14:45:54.201" v="121" actId="167"/>
          <ac:picMkLst>
            <pc:docMk/>
            <pc:sldMk cId="0" sldId="258"/>
            <ac:picMk id="5" creationId="{9EEBD5A6-616D-8AAF-EE58-EBAE20332CE8}"/>
          </ac:picMkLst>
        </pc:picChg>
      </pc:sldChg>
      <pc:sldChg chg="modSp">
        <pc:chgData name="VarZaT -" userId="6dbb09a28c5ffc65" providerId="LiveId" clId="{DB6439F3-7B3B-47F9-BA28-E6421E27DE92}" dt="2025-01-10T14:41:27.270" v="100"/>
        <pc:sldMkLst>
          <pc:docMk/>
          <pc:sldMk cId="0" sldId="259"/>
        </pc:sldMkLst>
        <pc:spChg chg="mod">
          <ac:chgData name="VarZaT -" userId="6dbb09a28c5ffc65" providerId="LiveId" clId="{DB6439F3-7B3B-47F9-BA28-E6421E27DE92}" dt="2025-01-10T14:39:26.806" v="84"/>
          <ac:spMkLst>
            <pc:docMk/>
            <pc:sldMk cId="0" sldId="259"/>
            <ac:spMk id="92" creationId="{00000000-0000-0000-0000-000000000000}"/>
          </ac:spMkLst>
        </pc:spChg>
        <pc:graphicFrameChg chg="mod">
          <ac:chgData name="VarZaT -" userId="6dbb09a28c5ffc65" providerId="LiveId" clId="{DB6439F3-7B3B-47F9-BA28-E6421E27DE92}" dt="2025-01-10T14:41:27.270" v="100"/>
          <ac:graphicFrameMkLst>
            <pc:docMk/>
            <pc:sldMk cId="0" sldId="259"/>
            <ac:graphicFrameMk id="87" creationId="{00000000-0000-0000-0000-000000000000}"/>
          </ac:graphicFrameMkLst>
        </pc:graphicFrameChg>
      </pc:sldChg>
      <pc:sldChg chg="modSp">
        <pc:chgData name="VarZaT -" userId="6dbb09a28c5ffc65" providerId="LiveId" clId="{DB6439F3-7B3B-47F9-BA28-E6421E27DE92}" dt="2025-01-10T14:41:27.270" v="100"/>
        <pc:sldMkLst>
          <pc:docMk/>
          <pc:sldMk cId="0" sldId="260"/>
        </pc:sldMkLst>
        <pc:graphicFrameChg chg="mod">
          <ac:chgData name="VarZaT -" userId="6dbb09a28c5ffc65" providerId="LiveId" clId="{DB6439F3-7B3B-47F9-BA28-E6421E27DE92}" dt="2025-01-10T14:41:27.270" v="100"/>
          <ac:graphicFrameMkLst>
            <pc:docMk/>
            <pc:sldMk cId="0" sldId="260"/>
            <ac:graphicFrameMk id="102" creationId="{00000000-0000-0000-0000-000000000000}"/>
          </ac:graphicFrameMkLst>
        </pc:graphicFrameChg>
      </pc:sldChg>
      <pc:sldChg chg="modSp">
        <pc:chgData name="VarZaT -" userId="6dbb09a28c5ffc65" providerId="LiveId" clId="{DB6439F3-7B3B-47F9-BA28-E6421E27DE92}" dt="2025-01-10T14:41:27.270" v="100"/>
        <pc:sldMkLst>
          <pc:docMk/>
          <pc:sldMk cId="0" sldId="261"/>
        </pc:sldMkLst>
        <pc:graphicFrameChg chg="mod">
          <ac:chgData name="VarZaT -" userId="6dbb09a28c5ffc65" providerId="LiveId" clId="{DB6439F3-7B3B-47F9-BA28-E6421E27DE92}" dt="2025-01-10T14:41:27.270" v="100"/>
          <ac:graphicFrameMkLst>
            <pc:docMk/>
            <pc:sldMk cId="0" sldId="261"/>
            <ac:graphicFrameMk id="120" creationId="{00000000-0000-0000-0000-000000000000}"/>
          </ac:graphicFrameMkLst>
        </pc:graphicFrameChg>
      </pc:sldChg>
      <pc:sldChg chg="modSp">
        <pc:chgData name="VarZaT -" userId="6dbb09a28c5ffc65" providerId="LiveId" clId="{DB6439F3-7B3B-47F9-BA28-E6421E27DE92}" dt="2025-01-10T14:41:27.270" v="100"/>
        <pc:sldMkLst>
          <pc:docMk/>
          <pc:sldMk cId="0" sldId="262"/>
        </pc:sldMkLst>
        <pc:graphicFrameChg chg="mod">
          <ac:chgData name="VarZaT -" userId="6dbb09a28c5ffc65" providerId="LiveId" clId="{DB6439F3-7B3B-47F9-BA28-E6421E27DE92}" dt="2025-01-10T14:41:27.270" v="100"/>
          <ac:graphicFrameMkLst>
            <pc:docMk/>
            <pc:sldMk cId="0" sldId="262"/>
            <ac:graphicFrameMk id="140" creationId="{00000000-0000-0000-0000-000000000000}"/>
          </ac:graphicFrameMkLst>
        </pc:graphicFrameChg>
      </pc:sldChg>
      <pc:sldChg chg="addSp delSp modSp mod ord">
        <pc:chgData name="VarZaT -" userId="6dbb09a28c5ffc65" providerId="LiveId" clId="{DB6439F3-7B3B-47F9-BA28-E6421E27DE92}" dt="2025-01-10T15:44:07.337" v="998" actId="688"/>
        <pc:sldMkLst>
          <pc:docMk/>
          <pc:sldMk cId="0" sldId="263"/>
        </pc:sldMkLst>
        <pc:spChg chg="mod">
          <ac:chgData name="VarZaT -" userId="6dbb09a28c5ffc65" providerId="LiveId" clId="{DB6439F3-7B3B-47F9-BA28-E6421E27DE92}" dt="2025-01-10T14:53:59.742" v="171" actId="20577"/>
          <ac:spMkLst>
            <pc:docMk/>
            <pc:sldMk cId="0" sldId="263"/>
            <ac:spMk id="3" creationId="{17F9656B-42AF-9D3D-98DE-A8CF25B94C16}"/>
          </ac:spMkLst>
        </pc:spChg>
        <pc:spChg chg="mod">
          <ac:chgData name="VarZaT -" userId="6dbb09a28c5ffc65" providerId="LiveId" clId="{DB6439F3-7B3B-47F9-BA28-E6421E27DE92}" dt="2025-01-10T14:54:01.683" v="172" actId="20577"/>
          <ac:spMkLst>
            <pc:docMk/>
            <pc:sldMk cId="0" sldId="263"/>
            <ac:spMk id="6" creationId="{8BA09CEB-2BF5-BF45-F300-D0B8DA2CD5C5}"/>
          </ac:spMkLst>
        </pc:spChg>
        <pc:spChg chg="mod">
          <ac:chgData name="VarZaT -" userId="6dbb09a28c5ffc65" providerId="LiveId" clId="{DB6439F3-7B3B-47F9-BA28-E6421E27DE92}" dt="2025-01-10T14:54:04.804" v="173" actId="20577"/>
          <ac:spMkLst>
            <pc:docMk/>
            <pc:sldMk cId="0" sldId="263"/>
            <ac:spMk id="9" creationId="{DEE274AB-0544-BAFD-05DA-C186C5CA6537}"/>
          </ac:spMkLst>
        </pc:spChg>
        <pc:spChg chg="add del mod">
          <ac:chgData name="VarZaT -" userId="6dbb09a28c5ffc65" providerId="LiveId" clId="{DB6439F3-7B3B-47F9-BA28-E6421E27DE92}" dt="2025-01-10T15:18:16.357" v="285" actId="478"/>
          <ac:spMkLst>
            <pc:docMk/>
            <pc:sldMk cId="0" sldId="263"/>
            <ac:spMk id="11" creationId="{F7A04CD8-3A1B-6C65-3511-AE217098DBDD}"/>
          </ac:spMkLst>
        </pc:spChg>
        <pc:spChg chg="add del mod">
          <ac:chgData name="VarZaT -" userId="6dbb09a28c5ffc65" providerId="LiveId" clId="{DB6439F3-7B3B-47F9-BA28-E6421E27DE92}" dt="2025-01-10T15:18:17.391" v="286" actId="478"/>
          <ac:spMkLst>
            <pc:docMk/>
            <pc:sldMk cId="0" sldId="263"/>
            <ac:spMk id="12" creationId="{7B620A2A-9FC1-D8F7-5B82-5F9D2920F269}"/>
          </ac:spMkLst>
        </pc:spChg>
        <pc:spChg chg="add del mod">
          <ac:chgData name="VarZaT -" userId="6dbb09a28c5ffc65" providerId="LiveId" clId="{DB6439F3-7B3B-47F9-BA28-E6421E27DE92}" dt="2025-01-10T15:18:19.059" v="287" actId="478"/>
          <ac:spMkLst>
            <pc:docMk/>
            <pc:sldMk cId="0" sldId="263"/>
            <ac:spMk id="13" creationId="{39310B82-C325-E8DC-4F07-6A32592CF594}"/>
          </ac:spMkLst>
        </pc:spChg>
        <pc:spChg chg="add del">
          <ac:chgData name="VarZaT -" userId="6dbb09a28c5ffc65" providerId="LiveId" clId="{DB6439F3-7B3B-47F9-BA28-E6421E27DE92}" dt="2025-01-10T14:58:26.314" v="188" actId="22"/>
          <ac:spMkLst>
            <pc:docMk/>
            <pc:sldMk cId="0" sldId="263"/>
            <ac:spMk id="15" creationId="{5F95CED6-6CAB-FD89-95FD-7038F23663A7}"/>
          </ac:spMkLst>
        </pc:spChg>
        <pc:spChg chg="add mod">
          <ac:chgData name="VarZaT -" userId="6dbb09a28c5ffc65" providerId="LiveId" clId="{DB6439F3-7B3B-47F9-BA28-E6421E27DE92}" dt="2025-01-10T15:02:09.866" v="198" actId="207"/>
          <ac:spMkLst>
            <pc:docMk/>
            <pc:sldMk cId="0" sldId="263"/>
            <ac:spMk id="18" creationId="{3703290D-F919-DFE7-58D4-347F8D11BE64}"/>
          </ac:spMkLst>
        </pc:spChg>
        <pc:spChg chg="add del mod">
          <ac:chgData name="VarZaT -" userId="6dbb09a28c5ffc65" providerId="LiveId" clId="{DB6439F3-7B3B-47F9-BA28-E6421E27DE92}" dt="2025-01-10T15:02:17.871" v="202" actId="478"/>
          <ac:spMkLst>
            <pc:docMk/>
            <pc:sldMk cId="0" sldId="263"/>
            <ac:spMk id="20" creationId="{73C779C2-8FEB-40F8-C768-624806A6B416}"/>
          </ac:spMkLst>
        </pc:spChg>
        <pc:spChg chg="add mod">
          <ac:chgData name="VarZaT -" userId="6dbb09a28c5ffc65" providerId="LiveId" clId="{DB6439F3-7B3B-47F9-BA28-E6421E27DE92}" dt="2025-01-10T15:02:26.368" v="204" actId="1076"/>
          <ac:spMkLst>
            <pc:docMk/>
            <pc:sldMk cId="0" sldId="263"/>
            <ac:spMk id="21" creationId="{CBB1CF68-E238-6573-FC13-55BB31FA2631}"/>
          </ac:spMkLst>
        </pc:spChg>
        <pc:spChg chg="add del mod">
          <ac:chgData name="VarZaT -" userId="6dbb09a28c5ffc65" providerId="LiveId" clId="{DB6439F3-7B3B-47F9-BA28-E6421E27DE92}" dt="2025-01-10T15:05:58.492" v="208" actId="478"/>
          <ac:spMkLst>
            <pc:docMk/>
            <pc:sldMk cId="0" sldId="263"/>
            <ac:spMk id="22" creationId="{3CA2C186-8505-D3E4-5AF7-5FDFAA668F24}"/>
          </ac:spMkLst>
        </pc:spChg>
        <pc:spChg chg="del">
          <ac:chgData name="VarZaT -" userId="6dbb09a28c5ffc65" providerId="LiveId" clId="{DB6439F3-7B3B-47F9-BA28-E6421E27DE92}" dt="2025-01-10T15:19:02.321" v="309" actId="478"/>
          <ac:spMkLst>
            <pc:docMk/>
            <pc:sldMk cId="0" sldId="263"/>
            <ac:spMk id="155" creationId="{00000000-0000-0000-0000-000000000000}"/>
          </ac:spMkLst>
        </pc:spChg>
        <pc:spChg chg="mod">
          <ac:chgData name="VarZaT -" userId="6dbb09a28c5ffc65" providerId="LiveId" clId="{DB6439F3-7B3B-47F9-BA28-E6421E27DE92}" dt="2025-01-10T15:17:21.298" v="271" actId="20577"/>
          <ac:spMkLst>
            <pc:docMk/>
            <pc:sldMk cId="0" sldId="263"/>
            <ac:spMk id="167" creationId="{00000000-0000-0000-0000-000000000000}"/>
          </ac:spMkLst>
        </pc:spChg>
        <pc:spChg chg="mod">
          <ac:chgData name="VarZaT -" userId="6dbb09a28c5ffc65" providerId="LiveId" clId="{DB6439F3-7B3B-47F9-BA28-E6421E27DE92}" dt="2025-01-10T15:30:56.276" v="735" actId="20577"/>
          <ac:spMkLst>
            <pc:docMk/>
            <pc:sldMk cId="0" sldId="263"/>
            <ac:spMk id="169" creationId="{00000000-0000-0000-0000-000000000000}"/>
          </ac:spMkLst>
        </pc:spChg>
        <pc:spChg chg="del mod">
          <ac:chgData name="VarZaT -" userId="6dbb09a28c5ffc65" providerId="LiveId" clId="{DB6439F3-7B3B-47F9-BA28-E6421E27DE92}" dt="2025-01-10T15:18:14.327" v="283" actId="478"/>
          <ac:spMkLst>
            <pc:docMk/>
            <pc:sldMk cId="0" sldId="263"/>
            <ac:spMk id="170" creationId="{00000000-0000-0000-0000-000000000000}"/>
          </ac:spMkLst>
        </pc:spChg>
        <pc:spChg chg="mod">
          <ac:chgData name="VarZaT -" userId="6dbb09a28c5ffc65" providerId="LiveId" clId="{DB6439F3-7B3B-47F9-BA28-E6421E27DE92}" dt="2025-01-10T15:20:15.988" v="373" actId="20577"/>
          <ac:spMkLst>
            <pc:docMk/>
            <pc:sldMk cId="0" sldId="263"/>
            <ac:spMk id="171" creationId="{00000000-0000-0000-0000-000000000000}"/>
          </ac:spMkLst>
        </pc:spChg>
        <pc:grpChg chg="add del mod">
          <ac:chgData name="VarZaT -" userId="6dbb09a28c5ffc65" providerId="LiveId" clId="{DB6439F3-7B3B-47F9-BA28-E6421E27DE92}" dt="2025-01-10T15:17:34.518" v="275" actId="478"/>
          <ac:grpSpMkLst>
            <pc:docMk/>
            <pc:sldMk cId="0" sldId="263"/>
            <ac:grpSpMk id="2" creationId="{8E277E7D-C49E-FE94-F33A-DF0BB2BF8DF4}"/>
          </ac:grpSpMkLst>
        </pc:grpChg>
        <pc:grpChg chg="add del mod">
          <ac:chgData name="VarZaT -" userId="6dbb09a28c5ffc65" providerId="LiveId" clId="{DB6439F3-7B3B-47F9-BA28-E6421E27DE92}" dt="2025-01-10T15:17:29.667" v="272" actId="478"/>
          <ac:grpSpMkLst>
            <pc:docMk/>
            <pc:sldMk cId="0" sldId="263"/>
            <ac:grpSpMk id="5" creationId="{5F257CCD-0D3B-335C-389E-A3C68339678F}"/>
          </ac:grpSpMkLst>
        </pc:grpChg>
        <pc:grpChg chg="add del mod">
          <ac:chgData name="VarZaT -" userId="6dbb09a28c5ffc65" providerId="LiveId" clId="{DB6439F3-7B3B-47F9-BA28-E6421E27DE92}" dt="2025-01-10T15:17:46.230" v="280" actId="1076"/>
          <ac:grpSpMkLst>
            <pc:docMk/>
            <pc:sldMk cId="0" sldId="263"/>
            <ac:grpSpMk id="8" creationId="{029B7288-DD52-6261-5E0F-C83B0027A839}"/>
          </ac:grpSpMkLst>
        </pc:grpChg>
        <pc:grpChg chg="mod">
          <ac:chgData name="VarZaT -" userId="6dbb09a28c5ffc65" providerId="LiveId" clId="{DB6439F3-7B3B-47F9-BA28-E6421E27DE92}" dt="2025-01-10T15:44:07.337" v="998" actId="688"/>
          <ac:grpSpMkLst>
            <pc:docMk/>
            <pc:sldMk cId="0" sldId="263"/>
            <ac:grpSpMk id="28" creationId="{9689C963-FBFE-F6A6-8CB8-ED90E7F3E0DA}"/>
          </ac:grpSpMkLst>
        </pc:grpChg>
        <pc:grpChg chg="del mod">
          <ac:chgData name="VarZaT -" userId="6dbb09a28c5ffc65" providerId="LiveId" clId="{DB6439F3-7B3B-47F9-BA28-E6421E27DE92}" dt="2025-01-10T15:17:38.144" v="277" actId="478"/>
          <ac:grpSpMkLst>
            <pc:docMk/>
            <pc:sldMk cId="0" sldId="263"/>
            <ac:grpSpMk id="160" creationId="{00000000-0000-0000-0000-000000000000}"/>
          </ac:grpSpMkLst>
        </pc:grpChg>
        <pc:grpChg chg="del mod">
          <ac:chgData name="VarZaT -" userId="6dbb09a28c5ffc65" providerId="LiveId" clId="{DB6439F3-7B3B-47F9-BA28-E6421E27DE92}" dt="2025-01-10T15:17:36.441" v="276" actId="478"/>
          <ac:grpSpMkLst>
            <pc:docMk/>
            <pc:sldMk cId="0" sldId="263"/>
            <ac:grpSpMk id="163" creationId="{00000000-0000-0000-0000-000000000000}"/>
          </ac:grpSpMkLst>
        </pc:grpChg>
        <pc:grpChg chg="add del mod">
          <ac:chgData name="VarZaT -" userId="6dbb09a28c5ffc65" providerId="LiveId" clId="{DB6439F3-7B3B-47F9-BA28-E6421E27DE92}" dt="2025-01-10T15:17:41.163" v="278" actId="1076"/>
          <ac:grpSpMkLst>
            <pc:docMk/>
            <pc:sldMk cId="0" sldId="263"/>
            <ac:grpSpMk id="166" creationId="{00000000-0000-0000-0000-000000000000}"/>
          </ac:grpSpMkLst>
        </pc:grpChg>
        <pc:graphicFrameChg chg="add del mod modGraphic">
          <ac:chgData name="VarZaT -" userId="6dbb09a28c5ffc65" providerId="LiveId" clId="{DB6439F3-7B3B-47F9-BA28-E6421E27DE92}" dt="2025-01-10T15:27:34.837" v="557" actId="20577"/>
          <ac:graphicFrameMkLst>
            <pc:docMk/>
            <pc:sldMk cId="0" sldId="263"/>
            <ac:graphicFrameMk id="156" creationId="{00000000-0000-0000-0000-000000000000}"/>
          </ac:graphicFrameMkLst>
        </pc:graphicFrameChg>
        <pc:picChg chg="add mod ord modCrop">
          <ac:chgData name="VarZaT -" userId="6dbb09a28c5ffc65" providerId="LiveId" clId="{DB6439F3-7B3B-47F9-BA28-E6421E27DE92}" dt="2025-01-10T15:06:53.442" v="209" actId="167"/>
          <ac:picMkLst>
            <pc:docMk/>
            <pc:sldMk cId="0" sldId="263"/>
            <ac:picMk id="17" creationId="{603F3F3B-0FD3-3A99-9D99-66E93FEAA9D6}"/>
          </ac:picMkLst>
        </pc:picChg>
        <pc:cxnChg chg="mod">
          <ac:chgData name="VarZaT -" userId="6dbb09a28c5ffc65" providerId="LiveId" clId="{DB6439F3-7B3B-47F9-BA28-E6421E27DE92}" dt="2025-01-10T14:53:41.463" v="160"/>
          <ac:cxnSpMkLst>
            <pc:docMk/>
            <pc:sldMk cId="0" sldId="263"/>
            <ac:cxnSpMk id="4" creationId="{B1EB47FB-6BBA-845B-EAB2-8318F0F87FFC}"/>
          </ac:cxnSpMkLst>
        </pc:cxnChg>
        <pc:cxnChg chg="mod">
          <ac:chgData name="VarZaT -" userId="6dbb09a28c5ffc65" providerId="LiveId" clId="{DB6439F3-7B3B-47F9-BA28-E6421E27DE92}" dt="2025-01-10T14:53:41.873" v="161"/>
          <ac:cxnSpMkLst>
            <pc:docMk/>
            <pc:sldMk cId="0" sldId="263"/>
            <ac:cxnSpMk id="7" creationId="{79869C41-0BD4-AE63-AF1C-D30955DC029F}"/>
          </ac:cxnSpMkLst>
        </pc:cxnChg>
        <pc:cxnChg chg="mod">
          <ac:chgData name="VarZaT -" userId="6dbb09a28c5ffc65" providerId="LiveId" clId="{DB6439F3-7B3B-47F9-BA28-E6421E27DE92}" dt="2025-01-10T15:17:48.891" v="281" actId="14100"/>
          <ac:cxnSpMkLst>
            <pc:docMk/>
            <pc:sldMk cId="0" sldId="263"/>
            <ac:cxnSpMk id="10" creationId="{A720C942-6FE2-755E-56E9-A77E795FDB89}"/>
          </ac:cxnSpMkLst>
        </pc:cxnChg>
        <pc:cxnChg chg="mod">
          <ac:chgData name="VarZaT -" userId="6dbb09a28c5ffc65" providerId="LiveId" clId="{DB6439F3-7B3B-47F9-BA28-E6421E27DE92}" dt="2025-01-10T15:17:43.326" v="279" actId="14100"/>
          <ac:cxnSpMkLst>
            <pc:docMk/>
            <pc:sldMk cId="0" sldId="263"/>
            <ac:cxnSpMk id="168" creationId="{00000000-0000-0000-0000-000000000000}"/>
          </ac:cxnSpMkLst>
        </pc:cxnChg>
      </pc:sldChg>
      <pc:sldChg chg="modSp mod">
        <pc:chgData name="VarZaT -" userId="6dbb09a28c5ffc65" providerId="LiveId" clId="{DB6439F3-7B3B-47F9-BA28-E6421E27DE92}" dt="2025-01-10T15:39:30.457" v="944" actId="20577"/>
        <pc:sldMkLst>
          <pc:docMk/>
          <pc:sldMk cId="0" sldId="264"/>
        </pc:sldMkLst>
        <pc:graphicFrameChg chg="mod modGraphic">
          <ac:chgData name="VarZaT -" userId="6dbb09a28c5ffc65" providerId="LiveId" clId="{DB6439F3-7B3B-47F9-BA28-E6421E27DE92}" dt="2025-01-10T14:42:22.621" v="107" actId="404"/>
          <ac:graphicFrameMkLst>
            <pc:docMk/>
            <pc:sldMk cId="0" sldId="264"/>
            <ac:graphicFrameMk id="179" creationId="{00000000-0000-0000-0000-000000000000}"/>
          </ac:graphicFrameMkLst>
        </pc:graphicFrameChg>
        <pc:graphicFrameChg chg="mod modGraphic">
          <ac:chgData name="VarZaT -" userId="6dbb09a28c5ffc65" providerId="LiveId" clId="{DB6439F3-7B3B-47F9-BA28-E6421E27DE92}" dt="2025-01-10T15:39:30.457" v="944" actId="20577"/>
          <ac:graphicFrameMkLst>
            <pc:docMk/>
            <pc:sldMk cId="0" sldId="264"/>
            <ac:graphicFrameMk id="182" creationId="{00000000-0000-0000-0000-000000000000}"/>
          </ac:graphicFrameMkLst>
        </pc:graphicFrameChg>
      </pc:sldChg>
      <pc:sldChg chg="addSp delSp modSp mod">
        <pc:chgData name="VarZaT -" userId="6dbb09a28c5ffc65" providerId="LiveId" clId="{DB6439F3-7B3B-47F9-BA28-E6421E27DE92}" dt="2025-01-10T15:47:08.045" v="1132" actId="20577"/>
        <pc:sldMkLst>
          <pc:docMk/>
          <pc:sldMk cId="0" sldId="265"/>
        </pc:sldMkLst>
        <pc:spChg chg="mod">
          <ac:chgData name="VarZaT -" userId="6dbb09a28c5ffc65" providerId="LiveId" clId="{DB6439F3-7B3B-47F9-BA28-E6421E27DE92}" dt="2025-01-10T15:44:49.316" v="1007" actId="1582"/>
          <ac:spMkLst>
            <pc:docMk/>
            <pc:sldMk cId="0" sldId="265"/>
            <ac:spMk id="26" creationId="{00000000-0000-0000-0000-000000000000}"/>
          </ac:spMkLst>
        </pc:spChg>
        <pc:spChg chg="mod">
          <ac:chgData name="VarZaT -" userId="6dbb09a28c5ffc65" providerId="LiveId" clId="{DB6439F3-7B3B-47F9-BA28-E6421E27DE92}" dt="2025-01-10T15:40:41.976" v="959" actId="20577"/>
          <ac:spMkLst>
            <pc:docMk/>
            <pc:sldMk cId="0" sldId="265"/>
            <ac:spMk id="30" creationId="{00000000-0000-0000-0000-000000000000}"/>
          </ac:spMkLst>
        </pc:spChg>
        <pc:spChg chg="mod">
          <ac:chgData name="VarZaT -" userId="6dbb09a28c5ffc65" providerId="LiveId" clId="{DB6439F3-7B3B-47F9-BA28-E6421E27DE92}" dt="2025-01-10T15:44:27.313" v="1004" actId="20577"/>
          <ac:spMkLst>
            <pc:docMk/>
            <pc:sldMk cId="0" sldId="265"/>
            <ac:spMk id="193" creationId="{00000000-0000-0000-0000-000000000000}"/>
          </ac:spMkLst>
        </pc:spChg>
        <pc:spChg chg="mod">
          <ac:chgData name="VarZaT -" userId="6dbb09a28c5ffc65" providerId="LiveId" clId="{DB6439F3-7B3B-47F9-BA28-E6421E27DE92}" dt="2025-01-10T15:44:20.351" v="1000" actId="1076"/>
          <ac:spMkLst>
            <pc:docMk/>
            <pc:sldMk cId="0" sldId="265"/>
            <ac:spMk id="196" creationId="{00000000-0000-0000-0000-000000000000}"/>
          </ac:spMkLst>
        </pc:spChg>
        <pc:spChg chg="mod">
          <ac:chgData name="VarZaT -" userId="6dbb09a28c5ffc65" providerId="LiveId" clId="{DB6439F3-7B3B-47F9-BA28-E6421E27DE92}" dt="2025-01-10T15:42:33.522" v="973" actId="688"/>
          <ac:spMkLst>
            <pc:docMk/>
            <pc:sldMk cId="0" sldId="265"/>
            <ac:spMk id="198" creationId="{00000000-0000-0000-0000-000000000000}"/>
          </ac:spMkLst>
        </pc:spChg>
        <pc:spChg chg="mod">
          <ac:chgData name="VarZaT -" userId="6dbb09a28c5ffc65" providerId="LiveId" clId="{DB6439F3-7B3B-47F9-BA28-E6421E27DE92}" dt="2025-01-10T15:47:08.045" v="1132" actId="20577"/>
          <ac:spMkLst>
            <pc:docMk/>
            <pc:sldMk cId="0" sldId="265"/>
            <ac:spMk id="204" creationId="{00000000-0000-0000-0000-000000000000}"/>
          </ac:spMkLst>
        </pc:spChg>
        <pc:grpChg chg="mod">
          <ac:chgData name="VarZaT -" userId="6dbb09a28c5ffc65" providerId="LiveId" clId="{DB6439F3-7B3B-47F9-BA28-E6421E27DE92}" dt="2025-01-10T15:41:45.320" v="968" actId="1076"/>
          <ac:grpSpMkLst>
            <pc:docMk/>
            <pc:sldMk cId="0" sldId="265"/>
            <ac:grpSpMk id="29" creationId="{00000000-0000-0000-0000-000000000000}"/>
          </ac:grpSpMkLst>
        </pc:grpChg>
        <pc:grpChg chg="del">
          <ac:chgData name="VarZaT -" userId="6dbb09a28c5ffc65" providerId="LiveId" clId="{DB6439F3-7B3B-47F9-BA28-E6421E27DE92}" dt="2025-01-10T15:44:16.476" v="999" actId="478"/>
          <ac:grpSpMkLst>
            <pc:docMk/>
            <pc:sldMk cId="0" sldId="265"/>
            <ac:grpSpMk id="41" creationId="{00000000-0000-0000-0000-000000000000}"/>
          </ac:grpSpMkLst>
        </pc:grpChg>
        <pc:grpChg chg="mod">
          <ac:chgData name="VarZaT -" userId="6dbb09a28c5ffc65" providerId="LiveId" clId="{DB6439F3-7B3B-47F9-BA28-E6421E27DE92}" dt="2025-01-10T15:44:30.466" v="1005" actId="1076"/>
          <ac:grpSpMkLst>
            <pc:docMk/>
            <pc:sldMk cId="0" sldId="265"/>
            <ac:grpSpMk id="192" creationId="{00000000-0000-0000-0000-000000000000}"/>
          </ac:grpSpMkLst>
        </pc:grpChg>
        <pc:graphicFrameChg chg="mod modGraphic">
          <ac:chgData name="VarZaT -" userId="6dbb09a28c5ffc65" providerId="LiveId" clId="{DB6439F3-7B3B-47F9-BA28-E6421E27DE92}" dt="2025-01-10T14:42:27.281" v="108" actId="404"/>
          <ac:graphicFrameMkLst>
            <pc:docMk/>
            <pc:sldMk cId="0" sldId="265"/>
            <ac:graphicFrameMk id="188" creationId="{00000000-0000-0000-0000-000000000000}"/>
          </ac:graphicFrameMkLst>
        </pc:graphicFrameChg>
        <pc:picChg chg="add mod ord">
          <ac:chgData name="VarZaT -" userId="6dbb09a28c5ffc65" providerId="LiveId" clId="{DB6439F3-7B3B-47F9-BA28-E6421E27DE92}" dt="2025-01-10T15:40:06.423" v="949" actId="167"/>
          <ac:picMkLst>
            <pc:docMk/>
            <pc:sldMk cId="0" sldId="265"/>
            <ac:picMk id="2" creationId="{EB2E76A7-E60E-19B7-BC08-B0F269F8E3BB}"/>
          </ac:picMkLst>
        </pc:picChg>
        <pc:cxnChg chg="mod">
          <ac:chgData name="VarZaT -" userId="6dbb09a28c5ffc65" providerId="LiveId" clId="{DB6439F3-7B3B-47F9-BA28-E6421E27DE92}" dt="2025-01-10T15:41:45.320" v="968" actId="1076"/>
          <ac:cxnSpMkLst>
            <pc:docMk/>
            <pc:sldMk cId="0" sldId="265"/>
            <ac:cxnSpMk id="31" creationId="{00000000-0000-0000-0000-000000000000}"/>
          </ac:cxnSpMkLst>
        </pc:cxnChg>
        <pc:cxnChg chg="mod">
          <ac:chgData name="VarZaT -" userId="6dbb09a28c5ffc65" providerId="LiveId" clId="{DB6439F3-7B3B-47F9-BA28-E6421E27DE92}" dt="2025-01-10T15:44:34.328" v="1006" actId="14100"/>
          <ac:cxnSpMkLst>
            <pc:docMk/>
            <pc:sldMk cId="0" sldId="265"/>
            <ac:cxnSpMk id="194" creationId="{00000000-0000-0000-0000-000000000000}"/>
          </ac:cxnSpMkLst>
        </pc:cxnChg>
        <pc:cxnChg chg="mod">
          <ac:chgData name="VarZaT -" userId="6dbb09a28c5ffc65" providerId="LiveId" clId="{DB6439F3-7B3B-47F9-BA28-E6421E27DE92}" dt="2025-01-10T15:44:22.931" v="1001" actId="14100"/>
          <ac:cxnSpMkLst>
            <pc:docMk/>
            <pc:sldMk cId="0" sldId="265"/>
            <ac:cxnSpMk id="197" creationId="{00000000-0000-0000-0000-000000000000}"/>
          </ac:cxnSpMkLst>
        </pc:cxnChg>
      </pc:sldChg>
      <pc:sldChg chg="modSp mod">
        <pc:chgData name="VarZaT -" userId="6dbb09a28c5ffc65" providerId="LiveId" clId="{DB6439F3-7B3B-47F9-BA28-E6421E27DE92}" dt="2025-01-10T15:49:33.264" v="1236" actId="20577"/>
        <pc:sldMkLst>
          <pc:docMk/>
          <pc:sldMk cId="0" sldId="266"/>
        </pc:sldMkLst>
        <pc:graphicFrameChg chg="mod modGraphic">
          <ac:chgData name="VarZaT -" userId="6dbb09a28c5ffc65" providerId="LiveId" clId="{DB6439F3-7B3B-47F9-BA28-E6421E27DE92}" dt="2025-01-10T14:42:30.722" v="109" actId="404"/>
          <ac:graphicFrameMkLst>
            <pc:docMk/>
            <pc:sldMk cId="0" sldId="266"/>
            <ac:graphicFrameMk id="212" creationId="{00000000-0000-0000-0000-000000000000}"/>
          </ac:graphicFrameMkLst>
        </pc:graphicFrameChg>
        <pc:graphicFrameChg chg="modGraphic">
          <ac:chgData name="VarZaT -" userId="6dbb09a28c5ffc65" providerId="LiveId" clId="{DB6439F3-7B3B-47F9-BA28-E6421E27DE92}" dt="2025-01-10T15:49:33.264" v="1236" actId="20577"/>
          <ac:graphicFrameMkLst>
            <pc:docMk/>
            <pc:sldMk cId="0" sldId="266"/>
            <ac:graphicFrameMk id="215" creationId="{00000000-0000-0000-0000-000000000000}"/>
          </ac:graphicFrameMkLst>
        </pc:graphicFrameChg>
      </pc:sldChg>
      <pc:sldChg chg="modSp">
        <pc:chgData name="VarZaT -" userId="6dbb09a28c5ffc65" providerId="LiveId" clId="{DB6439F3-7B3B-47F9-BA28-E6421E27DE92}" dt="2025-01-10T14:41:27.270" v="100"/>
        <pc:sldMkLst>
          <pc:docMk/>
          <pc:sldMk cId="0" sldId="267"/>
        </pc:sldMkLst>
        <pc:spChg chg="mod">
          <ac:chgData name="VarZaT -" userId="6dbb09a28c5ffc65" providerId="LiveId" clId="{DB6439F3-7B3B-47F9-BA28-E6421E27DE92}" dt="2025-01-10T14:39:26.806" v="84"/>
          <ac:spMkLst>
            <pc:docMk/>
            <pc:sldMk cId="0" sldId="267"/>
            <ac:spMk id="231" creationId="{00000000-0000-0000-0000-000000000000}"/>
          </ac:spMkLst>
        </pc:spChg>
        <pc:spChg chg="mod">
          <ac:chgData name="VarZaT -" userId="6dbb09a28c5ffc65" providerId="LiveId" clId="{DB6439F3-7B3B-47F9-BA28-E6421E27DE92}" dt="2025-01-10T14:39:26.806" v="84"/>
          <ac:spMkLst>
            <pc:docMk/>
            <pc:sldMk cId="0" sldId="267"/>
            <ac:spMk id="234" creationId="{00000000-0000-0000-0000-000000000000}"/>
          </ac:spMkLst>
        </pc:spChg>
        <pc:graphicFrameChg chg="mod">
          <ac:chgData name="VarZaT -" userId="6dbb09a28c5ffc65" providerId="LiveId" clId="{DB6439F3-7B3B-47F9-BA28-E6421E27DE92}" dt="2025-01-10T14:41:27.270" v="100"/>
          <ac:graphicFrameMkLst>
            <pc:docMk/>
            <pc:sldMk cId="0" sldId="267"/>
            <ac:graphicFrameMk id="221" creationId="{00000000-0000-0000-0000-000000000000}"/>
          </ac:graphicFrameMkLst>
        </pc:graphicFrameChg>
      </pc:sldChg>
      <pc:sldChg chg="addSp delSp modSp mod">
        <pc:chgData name="VarZaT -" userId="6dbb09a28c5ffc65" providerId="LiveId" clId="{DB6439F3-7B3B-47F9-BA28-E6421E27DE92}" dt="2025-01-10T15:52:10.750" v="1258" actId="1076"/>
        <pc:sldMkLst>
          <pc:docMk/>
          <pc:sldMk cId="0" sldId="269"/>
        </pc:sldMkLst>
        <pc:spChg chg="add del">
          <ac:chgData name="VarZaT -" userId="6dbb09a28c5ffc65" providerId="LiveId" clId="{DB6439F3-7B3B-47F9-BA28-E6421E27DE92}" dt="2025-01-10T15:51:18.923" v="1238" actId="22"/>
          <ac:spMkLst>
            <pc:docMk/>
            <pc:sldMk cId="0" sldId="269"/>
            <ac:spMk id="3" creationId="{13CE02B5-54D9-1126-F7CA-72D7C3E0B114}"/>
          </ac:spMkLst>
        </pc:spChg>
        <pc:spChg chg="add del">
          <ac:chgData name="VarZaT -" userId="6dbb09a28c5ffc65" providerId="LiveId" clId="{DB6439F3-7B3B-47F9-BA28-E6421E27DE92}" dt="2025-01-10T15:51:22.104" v="1240" actId="22"/>
          <ac:spMkLst>
            <pc:docMk/>
            <pc:sldMk cId="0" sldId="269"/>
            <ac:spMk id="5" creationId="{CA08A13F-0B2B-056F-588D-4DB41DE15758}"/>
          </ac:spMkLst>
        </pc:spChg>
        <pc:spChg chg="ord">
          <ac:chgData name="VarZaT -" userId="6dbb09a28c5ffc65" providerId="LiveId" clId="{DB6439F3-7B3B-47F9-BA28-E6421E27DE92}" dt="2025-01-10T15:51:53.359" v="1252" actId="171"/>
          <ac:spMkLst>
            <pc:docMk/>
            <pc:sldMk cId="0" sldId="269"/>
            <ac:spMk id="257" creationId="{00000000-0000-0000-0000-000000000000}"/>
          </ac:spMkLst>
        </pc:spChg>
        <pc:spChg chg="ord">
          <ac:chgData name="VarZaT -" userId="6dbb09a28c5ffc65" providerId="LiveId" clId="{DB6439F3-7B3B-47F9-BA28-E6421E27DE92}" dt="2025-01-10T15:52:06.748" v="1257" actId="166"/>
          <ac:spMkLst>
            <pc:docMk/>
            <pc:sldMk cId="0" sldId="269"/>
            <ac:spMk id="267" creationId="{00000000-0000-0000-0000-000000000000}"/>
          </ac:spMkLst>
        </pc:spChg>
        <pc:graphicFrameChg chg="add del mod modGraphic">
          <ac:chgData name="VarZaT -" userId="6dbb09a28c5ffc65" providerId="LiveId" clId="{DB6439F3-7B3B-47F9-BA28-E6421E27DE92}" dt="2025-01-10T15:51:53.048" v="1251" actId="21"/>
          <ac:graphicFrameMkLst>
            <pc:docMk/>
            <pc:sldMk cId="0" sldId="269"/>
            <ac:graphicFrameMk id="256" creationId="{00000000-0000-0000-0000-000000000000}"/>
          </ac:graphicFrameMkLst>
        </pc:graphicFrameChg>
        <pc:picChg chg="add mod ord modCrop">
          <ac:chgData name="VarZaT -" userId="6dbb09a28c5ffc65" providerId="LiveId" clId="{DB6439F3-7B3B-47F9-BA28-E6421E27DE92}" dt="2025-01-10T15:52:10.750" v="1258" actId="1076"/>
          <ac:picMkLst>
            <pc:docMk/>
            <pc:sldMk cId="0" sldId="269"/>
            <ac:picMk id="7" creationId="{5BCFC64A-79FB-537C-095D-37EA19926C68}"/>
          </ac:picMkLst>
        </pc:picChg>
      </pc:sldChg>
      <pc:sldChg chg="addSp delSp modSp add mod">
        <pc:chgData name="VarZaT -" userId="6dbb09a28c5ffc65" providerId="LiveId" clId="{DB6439F3-7B3B-47F9-BA28-E6421E27DE92}" dt="2025-01-10T15:27:32.506" v="556" actId="20577"/>
        <pc:sldMkLst>
          <pc:docMk/>
          <pc:sldMk cId="1756996217" sldId="277"/>
        </pc:sldMkLst>
        <pc:spChg chg="mod">
          <ac:chgData name="VarZaT -" userId="6dbb09a28c5ffc65" providerId="LiveId" clId="{DB6439F3-7B3B-47F9-BA28-E6421E27DE92}" dt="2025-01-10T15:10:01.096" v="237" actId="6549"/>
          <ac:spMkLst>
            <pc:docMk/>
            <pc:sldMk cId="1756996217" sldId="277"/>
            <ac:spMk id="9" creationId="{D154F6C8-C4B4-68B2-4C74-99C6E7AB7CF6}"/>
          </ac:spMkLst>
        </pc:spChg>
        <pc:spChg chg="del">
          <ac:chgData name="VarZaT -" userId="6dbb09a28c5ffc65" providerId="LiveId" clId="{DB6439F3-7B3B-47F9-BA28-E6421E27DE92}" dt="2025-01-10T15:09:57.354" v="234" actId="478"/>
          <ac:spMkLst>
            <pc:docMk/>
            <pc:sldMk cId="1756996217" sldId="277"/>
            <ac:spMk id="11" creationId="{CEA376AE-458C-044F-5F73-0287C34FD085}"/>
          </ac:spMkLst>
        </pc:spChg>
        <pc:spChg chg="del mod">
          <ac:chgData name="VarZaT -" userId="6dbb09a28c5ffc65" providerId="LiveId" clId="{DB6439F3-7B3B-47F9-BA28-E6421E27DE92}" dt="2025-01-10T15:09:55.962" v="233" actId="478"/>
          <ac:spMkLst>
            <pc:docMk/>
            <pc:sldMk cId="1756996217" sldId="277"/>
            <ac:spMk id="12" creationId="{2E5B70B6-45A0-73F2-5346-73D9FDE1D117}"/>
          </ac:spMkLst>
        </pc:spChg>
        <pc:spChg chg="del">
          <ac:chgData name="VarZaT -" userId="6dbb09a28c5ffc65" providerId="LiveId" clId="{DB6439F3-7B3B-47F9-BA28-E6421E27DE92}" dt="2025-01-10T15:09:53.757" v="231" actId="478"/>
          <ac:spMkLst>
            <pc:docMk/>
            <pc:sldMk cId="1756996217" sldId="277"/>
            <ac:spMk id="13" creationId="{F1D1DEA1-945A-3435-BFE9-48CE62A9A509}"/>
          </ac:spMkLst>
        </pc:spChg>
        <pc:spChg chg="add del">
          <ac:chgData name="VarZaT -" userId="6dbb09a28c5ffc65" providerId="LiveId" clId="{DB6439F3-7B3B-47F9-BA28-E6421E27DE92}" dt="2025-01-10T15:07:46.564" v="220" actId="22"/>
          <ac:spMkLst>
            <pc:docMk/>
            <pc:sldMk cId="1756996217" sldId="277"/>
            <ac:spMk id="15" creationId="{25EC4147-1ED6-7248-590A-7BD6CD82C01E}"/>
          </ac:spMkLst>
        </pc:spChg>
        <pc:spChg chg="del">
          <ac:chgData name="VarZaT -" userId="6dbb09a28c5ffc65" providerId="LiveId" clId="{DB6439F3-7B3B-47F9-BA28-E6421E27DE92}" dt="2025-01-10T15:16:47.058" v="258" actId="478"/>
          <ac:spMkLst>
            <pc:docMk/>
            <pc:sldMk cId="1756996217" sldId="277"/>
            <ac:spMk id="18" creationId="{6AD4FB85-4110-CE59-0B2D-C4A53C84E5DB}"/>
          </ac:spMkLst>
        </pc:spChg>
        <pc:spChg chg="add mod">
          <ac:chgData name="VarZaT -" userId="6dbb09a28c5ffc65" providerId="LiveId" clId="{DB6439F3-7B3B-47F9-BA28-E6421E27DE92}" dt="2025-01-10T15:12:07.166" v="243" actId="1076"/>
          <ac:spMkLst>
            <pc:docMk/>
            <pc:sldMk cId="1756996217" sldId="277"/>
            <ac:spMk id="20" creationId="{AE36BEBF-9F90-EA88-E9AB-11885883CB26}"/>
          </ac:spMkLst>
        </pc:spChg>
        <pc:spChg chg="mod">
          <ac:chgData name="VarZaT -" userId="6dbb09a28c5ffc65" providerId="LiveId" clId="{DB6439F3-7B3B-47F9-BA28-E6421E27DE92}" dt="2025-01-10T15:10:22.878" v="241" actId="1076"/>
          <ac:spMkLst>
            <pc:docMk/>
            <pc:sldMk cId="1756996217" sldId="277"/>
            <ac:spMk id="21" creationId="{5EA1C819-CCF5-AED6-E240-98A896D0E0F7}"/>
          </ac:spMkLst>
        </pc:spChg>
        <pc:spChg chg="add mod">
          <ac:chgData name="VarZaT -" userId="6dbb09a28c5ffc65" providerId="LiveId" clId="{DB6439F3-7B3B-47F9-BA28-E6421E27DE92}" dt="2025-01-10T15:12:48.686" v="246" actId="688"/>
          <ac:spMkLst>
            <pc:docMk/>
            <pc:sldMk cId="1756996217" sldId="277"/>
            <ac:spMk id="22" creationId="{3702D6DC-B7C6-563C-C39C-FADBD85EC24A}"/>
          </ac:spMkLst>
        </pc:spChg>
        <pc:spChg chg="add mod">
          <ac:chgData name="VarZaT -" userId="6dbb09a28c5ffc65" providerId="LiveId" clId="{DB6439F3-7B3B-47F9-BA28-E6421E27DE92}" dt="2025-01-10T15:16:03.719" v="248" actId="1076"/>
          <ac:spMkLst>
            <pc:docMk/>
            <pc:sldMk cId="1756996217" sldId="277"/>
            <ac:spMk id="25" creationId="{D51A0688-4C9D-9534-3915-EDA3F338FD52}"/>
          </ac:spMkLst>
        </pc:spChg>
        <pc:spChg chg="add mod">
          <ac:chgData name="VarZaT -" userId="6dbb09a28c5ffc65" providerId="LiveId" clId="{DB6439F3-7B3B-47F9-BA28-E6421E27DE92}" dt="2025-01-10T15:27:00.626" v="544" actId="20577"/>
          <ac:spMkLst>
            <pc:docMk/>
            <pc:sldMk cId="1756996217" sldId="277"/>
            <ac:spMk id="36" creationId="{2A3847A7-B07C-6DFF-D734-1D8732D83D13}"/>
          </ac:spMkLst>
        </pc:spChg>
        <pc:spChg chg="add mod">
          <ac:chgData name="VarZaT -" userId="6dbb09a28c5ffc65" providerId="LiveId" clId="{DB6439F3-7B3B-47F9-BA28-E6421E27DE92}" dt="2025-01-10T15:27:09.507" v="547" actId="20577"/>
          <ac:spMkLst>
            <pc:docMk/>
            <pc:sldMk cId="1756996217" sldId="277"/>
            <ac:spMk id="37" creationId="{93B0A922-0042-A338-1461-5CA722336C07}"/>
          </ac:spMkLst>
        </pc:spChg>
        <pc:spChg chg="del">
          <ac:chgData name="VarZaT -" userId="6dbb09a28c5ffc65" providerId="LiveId" clId="{DB6439F3-7B3B-47F9-BA28-E6421E27DE92}" dt="2025-01-10T15:08:23.472" v="229" actId="478"/>
          <ac:spMkLst>
            <pc:docMk/>
            <pc:sldMk cId="1756996217" sldId="277"/>
            <ac:spMk id="155" creationId="{D87D01C6-08C2-C08B-6FCF-82F148DC7356}"/>
          </ac:spMkLst>
        </pc:spChg>
        <pc:spChg chg="mod">
          <ac:chgData name="VarZaT -" userId="6dbb09a28c5ffc65" providerId="LiveId" clId="{DB6439F3-7B3B-47F9-BA28-E6421E27DE92}" dt="2025-01-10T15:25:43.936" v="538" actId="20577"/>
          <ac:spMkLst>
            <pc:docMk/>
            <pc:sldMk cId="1756996217" sldId="277"/>
            <ac:spMk id="169" creationId="{202CCB7B-4125-21C5-70F9-ED9B375ACD0A}"/>
          </ac:spMkLst>
        </pc:spChg>
        <pc:spChg chg="del">
          <ac:chgData name="VarZaT -" userId="6dbb09a28c5ffc65" providerId="LiveId" clId="{DB6439F3-7B3B-47F9-BA28-E6421E27DE92}" dt="2025-01-10T15:09:58.295" v="235" actId="478"/>
          <ac:spMkLst>
            <pc:docMk/>
            <pc:sldMk cId="1756996217" sldId="277"/>
            <ac:spMk id="170" creationId="{12C80DDA-111D-A99C-F967-AD05E60ACAB6}"/>
          </ac:spMkLst>
        </pc:spChg>
        <pc:spChg chg="mod">
          <ac:chgData name="VarZaT -" userId="6dbb09a28c5ffc65" providerId="LiveId" clId="{DB6439F3-7B3B-47F9-BA28-E6421E27DE92}" dt="2025-01-10T15:25:58.115" v="541" actId="20577"/>
          <ac:spMkLst>
            <pc:docMk/>
            <pc:sldMk cId="1756996217" sldId="277"/>
            <ac:spMk id="171" creationId="{5A07EF95-4FFC-3D87-5BA8-9E5138E9D07E}"/>
          </ac:spMkLst>
        </pc:spChg>
        <pc:grpChg chg="mod">
          <ac:chgData name="VarZaT -" userId="6dbb09a28c5ffc65" providerId="LiveId" clId="{DB6439F3-7B3B-47F9-BA28-E6421E27DE92}" dt="2025-01-10T15:16:53.070" v="261" actId="1076"/>
          <ac:grpSpMkLst>
            <pc:docMk/>
            <pc:sldMk cId="1756996217" sldId="277"/>
            <ac:grpSpMk id="2" creationId="{F9FDCEFC-D402-09FC-D9CE-BA34A4F8C740}"/>
          </ac:grpSpMkLst>
        </pc:grpChg>
        <pc:grpChg chg="mod">
          <ac:chgData name="VarZaT -" userId="6dbb09a28c5ffc65" providerId="LiveId" clId="{DB6439F3-7B3B-47F9-BA28-E6421E27DE92}" dt="2025-01-10T15:16:42.583" v="256" actId="1076"/>
          <ac:grpSpMkLst>
            <pc:docMk/>
            <pc:sldMk cId="1756996217" sldId="277"/>
            <ac:grpSpMk id="5" creationId="{3A56D153-80A5-C66E-CC84-2195CBD7A39F}"/>
          </ac:grpSpMkLst>
        </pc:grpChg>
        <pc:grpChg chg="del">
          <ac:chgData name="VarZaT -" userId="6dbb09a28c5ffc65" providerId="LiveId" clId="{DB6439F3-7B3B-47F9-BA28-E6421E27DE92}" dt="2025-01-10T15:10:01.800" v="238" actId="478"/>
          <ac:grpSpMkLst>
            <pc:docMk/>
            <pc:sldMk cId="1756996217" sldId="277"/>
            <ac:grpSpMk id="8" creationId="{E0835B59-2FB1-92EC-D236-70AD1A188596}"/>
          </ac:grpSpMkLst>
        </pc:grpChg>
        <pc:grpChg chg="mod">
          <ac:chgData name="VarZaT -" userId="6dbb09a28c5ffc65" providerId="LiveId" clId="{DB6439F3-7B3B-47F9-BA28-E6421E27DE92}" dt="2025-01-10T15:16:13.223" v="249" actId="1076"/>
          <ac:grpSpMkLst>
            <pc:docMk/>
            <pc:sldMk cId="1756996217" sldId="277"/>
            <ac:grpSpMk id="160" creationId="{616C4C77-7C56-65DD-53FB-94F66DF78117}"/>
          </ac:grpSpMkLst>
        </pc:grpChg>
        <pc:grpChg chg="mod">
          <ac:chgData name="VarZaT -" userId="6dbb09a28c5ffc65" providerId="LiveId" clId="{DB6439F3-7B3B-47F9-BA28-E6421E27DE92}" dt="2025-01-10T15:16:30.510" v="253" actId="1076"/>
          <ac:grpSpMkLst>
            <pc:docMk/>
            <pc:sldMk cId="1756996217" sldId="277"/>
            <ac:grpSpMk id="163" creationId="{2263B9F6-7009-2860-6162-58FFEE848190}"/>
          </ac:grpSpMkLst>
        </pc:grpChg>
        <pc:grpChg chg="del">
          <ac:chgData name="VarZaT -" userId="6dbb09a28c5ffc65" providerId="LiveId" clId="{DB6439F3-7B3B-47F9-BA28-E6421E27DE92}" dt="2025-01-10T15:10:00.134" v="236" actId="478"/>
          <ac:grpSpMkLst>
            <pc:docMk/>
            <pc:sldMk cId="1756996217" sldId="277"/>
            <ac:grpSpMk id="166" creationId="{72DB97B8-C14D-1A61-1B64-0BD754A0C969}"/>
          </ac:grpSpMkLst>
        </pc:grpChg>
        <pc:graphicFrameChg chg="mod modGraphic">
          <ac:chgData name="VarZaT -" userId="6dbb09a28c5ffc65" providerId="LiveId" clId="{DB6439F3-7B3B-47F9-BA28-E6421E27DE92}" dt="2025-01-10T15:27:32.506" v="556" actId="20577"/>
          <ac:graphicFrameMkLst>
            <pc:docMk/>
            <pc:sldMk cId="1756996217" sldId="277"/>
            <ac:graphicFrameMk id="156" creationId="{3B108490-BCE7-B3FE-A703-165892BC2438}"/>
          </ac:graphicFrameMkLst>
        </pc:graphicFrameChg>
        <pc:picChg chg="del">
          <ac:chgData name="VarZaT -" userId="6dbb09a28c5ffc65" providerId="LiveId" clId="{DB6439F3-7B3B-47F9-BA28-E6421E27DE92}" dt="2025-01-10T15:07:19.867" v="218" actId="478"/>
          <ac:picMkLst>
            <pc:docMk/>
            <pc:sldMk cId="1756996217" sldId="277"/>
            <ac:picMk id="17" creationId="{5B471E04-2D0C-275D-4FB5-AEA5B62F7FD4}"/>
          </ac:picMkLst>
        </pc:picChg>
        <pc:picChg chg="add mod ord modCrop">
          <ac:chgData name="VarZaT -" userId="6dbb09a28c5ffc65" providerId="LiveId" clId="{DB6439F3-7B3B-47F9-BA28-E6421E27DE92}" dt="2025-01-10T15:08:14.261" v="227" actId="167"/>
          <ac:picMkLst>
            <pc:docMk/>
            <pc:sldMk cId="1756996217" sldId="277"/>
            <ac:picMk id="19" creationId="{9A9FA940-F927-C748-D18C-001CBA82F47E}"/>
          </ac:picMkLst>
        </pc:picChg>
        <pc:cxnChg chg="mod">
          <ac:chgData name="VarZaT -" userId="6dbb09a28c5ffc65" providerId="LiveId" clId="{DB6439F3-7B3B-47F9-BA28-E6421E27DE92}" dt="2025-01-10T15:17:17.005" v="268" actId="14100"/>
          <ac:cxnSpMkLst>
            <pc:docMk/>
            <pc:sldMk cId="1756996217" sldId="277"/>
            <ac:cxnSpMk id="4" creationId="{10D6C20A-1C4B-7FFC-CCD5-66DAF2AF2144}"/>
          </ac:cxnSpMkLst>
        </pc:cxnChg>
        <pc:cxnChg chg="mod">
          <ac:chgData name="VarZaT -" userId="6dbb09a28c5ffc65" providerId="LiveId" clId="{DB6439F3-7B3B-47F9-BA28-E6421E27DE92}" dt="2025-01-10T15:16:44.992" v="257" actId="14100"/>
          <ac:cxnSpMkLst>
            <pc:docMk/>
            <pc:sldMk cId="1756996217" sldId="277"/>
            <ac:cxnSpMk id="7" creationId="{9DF37A1B-5EF0-D27D-54FB-59FC6618D70B}"/>
          </ac:cxnSpMkLst>
        </pc:cxnChg>
        <pc:cxnChg chg="mod">
          <ac:chgData name="VarZaT -" userId="6dbb09a28c5ffc65" providerId="LiveId" clId="{DB6439F3-7B3B-47F9-BA28-E6421E27DE92}" dt="2025-01-10T15:16:18.964" v="252" actId="14100"/>
          <ac:cxnSpMkLst>
            <pc:docMk/>
            <pc:sldMk cId="1756996217" sldId="277"/>
            <ac:cxnSpMk id="162" creationId="{260A610C-4ACB-F0B2-8467-C8335016A634}"/>
          </ac:cxnSpMkLst>
        </pc:cxnChg>
        <pc:cxnChg chg="mod">
          <ac:chgData name="VarZaT -" userId="6dbb09a28c5ffc65" providerId="LiveId" clId="{DB6439F3-7B3B-47F9-BA28-E6421E27DE92}" dt="2025-01-10T15:16:35.163" v="255" actId="14100"/>
          <ac:cxnSpMkLst>
            <pc:docMk/>
            <pc:sldMk cId="1756996217" sldId="277"/>
            <ac:cxnSpMk id="165" creationId="{600884B2-9165-8C76-71C6-5D6BD5DC69A8}"/>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e36d61812_1_1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e36d61812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16b4128d45_0_14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16b4128d45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16b4128d45_0_134: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16b4128d45_0_1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16b4128d4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16b4128d45_0_27: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16b4128d4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16b4128d45_0_53: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16b4128d4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d67c7422a4_0_35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d67c7422a4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d67c7422a4_0_5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d67c7422a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703bccef0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703bcce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a16="http://schemas.microsoft.com/office/drawing/2014/main" xmlns="" id="{AECEEA6F-D8B4-A4D8-BDD4-CD5EAB8F776C}"/>
            </a:ext>
          </a:extLst>
        </p:cNvPr>
        <p:cNvGrpSpPr/>
        <p:nvPr/>
      </p:nvGrpSpPr>
      <p:grpSpPr>
        <a:xfrm>
          <a:off x="0" y="0"/>
          <a:ext cx="0" cy="0"/>
          <a:chOff x="0" y="0"/>
          <a:chExt cx="0" cy="0"/>
        </a:xfrm>
      </p:grpSpPr>
      <p:sp>
        <p:nvSpPr>
          <p:cNvPr id="152" name="Google Shape;152;g316b4128d45_0_80:notes">
            <a:extLst>
              <a:ext uri="{FF2B5EF4-FFF2-40B4-BE49-F238E27FC236}">
                <a16:creationId xmlns:a16="http://schemas.microsoft.com/office/drawing/2014/main" xmlns="" id="{D3808DD7-9C07-3321-BD01-AE61FA63222F}"/>
              </a:ext>
            </a:extLst>
          </p:cNvPr>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16b4128d45_0_80:notes">
            <a:extLst>
              <a:ext uri="{FF2B5EF4-FFF2-40B4-BE49-F238E27FC236}">
                <a16:creationId xmlns:a16="http://schemas.microsoft.com/office/drawing/2014/main" xmlns="" id="{C48E68C8-54F8-C078-5A44-95D0991F98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378311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16b4128d45_0_8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16b4128d4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d67c7422a4_0_12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d67c7422a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TLE 1: 0-6m</a:t>
            </a:r>
          </a:p>
          <a:p>
            <a:pPr marL="0" lvl="0" indent="0" algn="l" rtl="0">
              <a:spcBef>
                <a:spcPts val="0"/>
              </a:spcBef>
              <a:spcAft>
                <a:spcPts val="0"/>
              </a:spcAft>
              <a:buNone/>
            </a:pPr>
            <a:r>
              <a:rPr lang="nb-NO" dirty="0"/>
              <a:t>TLE 2:7-15m</a:t>
            </a:r>
          </a:p>
          <a:p>
            <a:pPr marL="0" lvl="0" indent="0" algn="l" rtl="0">
              <a:spcBef>
                <a:spcPts val="0"/>
              </a:spcBef>
              <a:spcAft>
                <a:spcPts val="0"/>
              </a:spcAft>
              <a:buNone/>
            </a:pPr>
            <a:r>
              <a:rPr lang="nb-NO" dirty="0"/>
              <a:t>TLE 3:16-30m</a:t>
            </a:r>
          </a:p>
          <a:p>
            <a:pPr marL="0" lvl="0" indent="0" algn="l" rtl="0">
              <a:spcBef>
                <a:spcPts val="0"/>
              </a:spcBef>
              <a:spcAft>
                <a:spcPts val="0"/>
              </a:spcAft>
              <a:buNone/>
            </a:pPr>
            <a:r>
              <a:rPr lang="nb-NO" dirty="0"/>
              <a:t>TLE 4:31-91m</a:t>
            </a:r>
          </a:p>
          <a:p>
            <a:pPr marL="0" lvl="0" indent="0" algn="l" rtl="0">
              <a:spcBef>
                <a:spcPts val="0"/>
              </a:spcBef>
              <a:spcAft>
                <a:spcPts val="0"/>
              </a:spcAft>
              <a:buNone/>
            </a:pPr>
            <a:r>
              <a:rPr lang="nb-NO" dirty="0"/>
              <a:t>TLE 5:92-305</a:t>
            </a:r>
          </a:p>
          <a:p>
            <a:pPr marL="0" lvl="0" indent="0" algn="l" rtl="0">
              <a:spcBef>
                <a:spcPts val="0"/>
              </a:spcBef>
              <a:spcAft>
                <a:spcPts val="0"/>
              </a:spcAft>
              <a:buNone/>
            </a:pPr>
            <a:r>
              <a:rPr lang="nb-NO" dirty="0"/>
              <a:t>TLE 6: &gt;305m</a:t>
            </a:r>
          </a:p>
          <a:p>
            <a:pPr marL="0" lvl="0" indent="0" algn="l" rtl="0">
              <a:spcBef>
                <a:spcPts val="0"/>
              </a:spcBef>
              <a:spcAft>
                <a:spcPts val="0"/>
              </a:spcAft>
              <a:buNone/>
            </a:pPr>
            <a:endParaRPr lang="nb-NO" dirty="0"/>
          </a:p>
          <a:p>
            <a:pPr marL="0" lvl="0" indent="0" algn="l" rtl="0">
              <a:spcBef>
                <a:spcPts val="0"/>
              </a:spcBef>
              <a:spcAft>
                <a:spcPts val="0"/>
              </a:spcAft>
              <a:buNone/>
            </a:pPr>
            <a:r>
              <a:rPr lang="nb-NO" dirty="0" err="1"/>
              <a:t>Warhead</a:t>
            </a:r>
            <a:r>
              <a:rPr lang="nb-NO" dirty="0"/>
              <a:t>: 500Ibs,</a:t>
            </a:r>
            <a:r>
              <a:rPr lang="nb-NO" baseline="0" dirty="0"/>
              <a:t> 1000Ibs, 2000Ibs</a:t>
            </a:r>
          </a:p>
          <a:p>
            <a:pPr marL="0" lvl="0" indent="0" algn="l" rtl="0">
              <a:spcBef>
                <a:spcPts val="0"/>
              </a:spcBef>
              <a:spcAft>
                <a:spcPts val="0"/>
              </a:spcAft>
              <a:buNone/>
            </a:pPr>
            <a:endParaRPr lang="nb-NO" baseline="0" dirty="0"/>
          </a:p>
          <a:p>
            <a:pPr marL="0" lvl="0" indent="0" algn="l" rtl="0">
              <a:spcBef>
                <a:spcPts val="0"/>
              </a:spcBef>
              <a:spcAft>
                <a:spcPts val="0"/>
              </a:spcAft>
              <a:buNone/>
            </a:pPr>
            <a:r>
              <a:rPr lang="nb-NO" baseline="0" dirty="0" err="1"/>
              <a:t>Guidance</a:t>
            </a:r>
            <a:r>
              <a:rPr lang="nb-NO" baseline="0" dirty="0"/>
              <a:t>: N/A, </a:t>
            </a:r>
            <a:r>
              <a:rPr lang="nb-NO" baseline="0" dirty="0" err="1"/>
              <a:t>Laserguided</a:t>
            </a:r>
            <a:r>
              <a:rPr lang="nb-NO" baseline="0" dirty="0"/>
              <a:t>, INS/GPS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16b4128d45_0_10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16b4128d4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CDE</a:t>
            </a:r>
            <a:r>
              <a:rPr lang="nb-NO" baseline="0" dirty="0"/>
              <a:t> 1: No </a:t>
            </a:r>
            <a:r>
              <a:rPr lang="nb-NO" baseline="0" dirty="0" err="1"/>
              <a:t>restriction</a:t>
            </a:r>
            <a:endParaRPr lang="nb-NO" baseline="0" dirty="0"/>
          </a:p>
          <a:p>
            <a:pPr marL="0" lvl="0" indent="0" algn="l" rtl="0">
              <a:spcBef>
                <a:spcPts val="0"/>
              </a:spcBef>
              <a:spcAft>
                <a:spcPts val="0"/>
              </a:spcAft>
              <a:buNone/>
            </a:pPr>
            <a:r>
              <a:rPr lang="nb-NO" baseline="0" dirty="0"/>
              <a:t>CDE 2: </a:t>
            </a:r>
            <a:r>
              <a:rPr lang="nb-NO" baseline="0" dirty="0" err="1"/>
              <a:t>Unitary</a:t>
            </a:r>
            <a:r>
              <a:rPr lang="nb-NO" baseline="0" dirty="0"/>
              <a:t> </a:t>
            </a:r>
            <a:r>
              <a:rPr lang="nb-NO" baseline="0" dirty="0" err="1"/>
              <a:t>warhead</a:t>
            </a:r>
            <a:r>
              <a:rPr lang="nb-NO" baseline="0" dirty="0"/>
              <a:t> </a:t>
            </a:r>
            <a:r>
              <a:rPr lang="nb-NO" baseline="0" dirty="0" err="1"/>
              <a:t>only</a:t>
            </a:r>
            <a:r>
              <a:rPr lang="nb-NO" baseline="0" dirty="0"/>
              <a:t> (</a:t>
            </a:r>
            <a:r>
              <a:rPr lang="nb-NO" baseline="0" dirty="0" err="1"/>
              <a:t>no</a:t>
            </a:r>
            <a:r>
              <a:rPr lang="nb-NO" baseline="0" dirty="0"/>
              <a:t> </a:t>
            </a:r>
            <a:r>
              <a:rPr lang="nb-NO" baseline="0" dirty="0" err="1"/>
              <a:t>cluster</a:t>
            </a:r>
            <a:r>
              <a:rPr lang="nb-NO" baseline="0" dirty="0"/>
              <a:t> </a:t>
            </a:r>
            <a:r>
              <a:rPr lang="nb-NO" baseline="0" dirty="0" err="1"/>
              <a:t>munition</a:t>
            </a:r>
            <a:r>
              <a:rPr lang="nb-NO" baseline="0" dirty="0"/>
              <a:t>), and FAH </a:t>
            </a:r>
            <a:r>
              <a:rPr lang="nb-NO" baseline="0" dirty="0" err="1"/>
              <a:t>restrictions</a:t>
            </a:r>
            <a:r>
              <a:rPr lang="nb-NO" baseline="0" dirty="0"/>
              <a:t> to </a:t>
            </a:r>
            <a:r>
              <a:rPr lang="nb-NO" baseline="0" dirty="0" err="1"/>
              <a:t>minimize</a:t>
            </a:r>
            <a:r>
              <a:rPr lang="nb-NO" baseline="0" dirty="0"/>
              <a:t> </a:t>
            </a:r>
            <a:r>
              <a:rPr lang="nb-NO" baseline="0" dirty="0" err="1"/>
              <a:t>collateral</a:t>
            </a:r>
            <a:r>
              <a:rPr lang="nb-NO" baseline="0" dirty="0"/>
              <a:t> </a:t>
            </a:r>
            <a:r>
              <a:rPr lang="nb-NO" baseline="0" dirty="0" err="1"/>
              <a:t>damage</a:t>
            </a:r>
            <a:endParaRPr lang="nb-NO" baseline="0" dirty="0"/>
          </a:p>
          <a:p>
            <a:pPr marL="0" lvl="0" indent="0" algn="l" rtl="0">
              <a:spcBef>
                <a:spcPts val="0"/>
              </a:spcBef>
              <a:spcAft>
                <a:spcPts val="0"/>
              </a:spcAft>
              <a:buNone/>
            </a:pPr>
            <a:r>
              <a:rPr lang="nb-NO" baseline="0" dirty="0"/>
              <a:t>CDE 3: PGM, </a:t>
            </a:r>
            <a:r>
              <a:rPr lang="nb-NO" baseline="0" dirty="0" err="1"/>
              <a:t>unitary</a:t>
            </a:r>
            <a:endParaRPr lang="nb-NO" baseline="0" dirty="0"/>
          </a:p>
          <a:p>
            <a:pPr marL="0" lvl="0" indent="0" algn="l" rtl="0">
              <a:spcBef>
                <a:spcPts val="0"/>
              </a:spcBef>
              <a:spcAft>
                <a:spcPts val="0"/>
              </a:spcAft>
              <a:buNone/>
            </a:pPr>
            <a:r>
              <a:rPr lang="nb-NO" baseline="0" dirty="0"/>
              <a:t>CDE 4: </a:t>
            </a:r>
            <a:r>
              <a:rPr lang="nb-NO" baseline="0" dirty="0" err="1"/>
              <a:t>Weaponeering</a:t>
            </a:r>
            <a:r>
              <a:rPr lang="nb-NO" baseline="0" dirty="0"/>
              <a:t> (</a:t>
            </a:r>
            <a:r>
              <a:rPr lang="nb-NO" baseline="0" dirty="0" err="1"/>
              <a:t>Fuze</a:t>
            </a:r>
            <a:r>
              <a:rPr lang="nb-NO" baseline="0" dirty="0"/>
              <a:t> setting, FAH, smallest </a:t>
            </a:r>
            <a:r>
              <a:rPr lang="nb-NO" baseline="0" dirty="0" err="1"/>
              <a:t>possible</a:t>
            </a:r>
            <a:r>
              <a:rPr lang="nb-NO" baseline="0" dirty="0"/>
              <a:t> bomb)</a:t>
            </a:r>
          </a:p>
          <a:p>
            <a:pPr marL="0" lvl="0" indent="0" algn="l" rtl="0">
              <a:spcBef>
                <a:spcPts val="0"/>
              </a:spcBef>
              <a:spcAft>
                <a:spcPts val="0"/>
              </a:spcAft>
              <a:buNone/>
            </a:pPr>
            <a:r>
              <a:rPr lang="nb-NO" baseline="0" dirty="0"/>
              <a:t>CDE 5: CJTF-HQ </a:t>
            </a:r>
            <a:r>
              <a:rPr lang="nb-NO" baseline="0" dirty="0" err="1"/>
              <a:t>approval</a:t>
            </a:r>
            <a:r>
              <a:rPr lang="nb-NO" baseline="0" dirty="0"/>
              <a:t> </a:t>
            </a:r>
            <a:r>
              <a:rPr lang="nb-NO" baseline="0" dirty="0" err="1"/>
              <a:t>needed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d67c7422a4_0_18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d67c7422a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nb-NO" dirty="0"/>
              <a:t>Location </a:t>
            </a:r>
            <a:r>
              <a:rPr lang="nb-NO" dirty="0" err="1"/>
              <a:t>Example</a:t>
            </a:r>
            <a:r>
              <a:rPr lang="nb-NO" dirty="0"/>
              <a:t>: </a:t>
            </a:r>
            <a:r>
              <a:rPr lang="en-US" dirty="0"/>
              <a:t>247˚/ 680ft</a:t>
            </a:r>
            <a:r>
              <a:rPr lang="en-US" baseline="0" dirty="0"/>
              <a:t> from DPI D</a:t>
            </a:r>
            <a:endParaRPr lang="en-US" dirty="0"/>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1703bccef0_0_3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1703bccef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5423" y="1547778"/>
            <a:ext cx="14089200" cy="42669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9300"/>
              <a:buNone/>
              <a:defRPr sz="9300"/>
            </a:lvl1pPr>
            <a:lvl2pPr lvl="1" algn="ctr">
              <a:spcBef>
                <a:spcPts val="0"/>
              </a:spcBef>
              <a:spcAft>
                <a:spcPts val="0"/>
              </a:spcAft>
              <a:buSzPts val="9300"/>
              <a:buNone/>
              <a:defRPr sz="9300"/>
            </a:lvl2pPr>
            <a:lvl3pPr lvl="2" algn="ctr">
              <a:spcBef>
                <a:spcPts val="0"/>
              </a:spcBef>
              <a:spcAft>
                <a:spcPts val="0"/>
              </a:spcAft>
              <a:buSzPts val="9300"/>
              <a:buNone/>
              <a:defRPr sz="9300"/>
            </a:lvl3pPr>
            <a:lvl4pPr lvl="3" algn="ctr">
              <a:spcBef>
                <a:spcPts val="0"/>
              </a:spcBef>
              <a:spcAft>
                <a:spcPts val="0"/>
              </a:spcAft>
              <a:buSzPts val="9300"/>
              <a:buNone/>
              <a:defRPr sz="9300"/>
            </a:lvl4pPr>
            <a:lvl5pPr lvl="4" algn="ctr">
              <a:spcBef>
                <a:spcPts val="0"/>
              </a:spcBef>
              <a:spcAft>
                <a:spcPts val="0"/>
              </a:spcAft>
              <a:buSzPts val="9300"/>
              <a:buNone/>
              <a:defRPr sz="9300"/>
            </a:lvl5pPr>
            <a:lvl6pPr lvl="5" algn="ctr">
              <a:spcBef>
                <a:spcPts val="0"/>
              </a:spcBef>
              <a:spcAft>
                <a:spcPts val="0"/>
              </a:spcAft>
              <a:buSzPts val="9300"/>
              <a:buNone/>
              <a:defRPr sz="9300"/>
            </a:lvl6pPr>
            <a:lvl7pPr lvl="6" algn="ctr">
              <a:spcBef>
                <a:spcPts val="0"/>
              </a:spcBef>
              <a:spcAft>
                <a:spcPts val="0"/>
              </a:spcAft>
              <a:buSzPts val="9300"/>
              <a:buNone/>
              <a:defRPr sz="9300"/>
            </a:lvl7pPr>
            <a:lvl8pPr lvl="7" algn="ctr">
              <a:spcBef>
                <a:spcPts val="0"/>
              </a:spcBef>
              <a:spcAft>
                <a:spcPts val="0"/>
              </a:spcAft>
              <a:buSzPts val="9300"/>
              <a:buNone/>
              <a:defRPr sz="9300"/>
            </a:lvl8pPr>
            <a:lvl9pPr lvl="8" algn="ctr">
              <a:spcBef>
                <a:spcPts val="0"/>
              </a:spcBef>
              <a:spcAft>
                <a:spcPts val="0"/>
              </a:spcAft>
              <a:buSzPts val="9300"/>
              <a:buNone/>
              <a:defRPr sz="9300"/>
            </a:lvl9pPr>
          </a:lstStyle>
          <a:p>
            <a:r>
              <a:rPr lang="nb-NO"/>
              <a:t>Klikk for å redigere tittelstil</a:t>
            </a:r>
            <a:endParaRPr/>
          </a:p>
        </p:txBody>
      </p:sp>
      <p:sp>
        <p:nvSpPr>
          <p:cNvPr id="11" name="Google Shape;11;p2"/>
          <p:cNvSpPr txBox="1">
            <a:spLocks noGrp="1"/>
          </p:cNvSpPr>
          <p:nvPr>
            <p:ph type="subTitle" idx="1"/>
          </p:nvPr>
        </p:nvSpPr>
        <p:spPr>
          <a:xfrm>
            <a:off x="515409" y="5891409"/>
            <a:ext cx="14089200" cy="16476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r>
              <a:rPr lang="nb-NO"/>
              <a:t>Klikk for å redigere undertittelstil i malen</a:t>
            </a:r>
            <a:endParaRPr/>
          </a:p>
        </p:txBody>
      </p:sp>
      <p:sp>
        <p:nvSpPr>
          <p:cNvPr id="12" name="Google Shape;12;p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515409" y="2299346"/>
            <a:ext cx="14089200" cy="40815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21500"/>
              <a:buNone/>
              <a:defRPr sz="21500"/>
            </a:lvl1pPr>
            <a:lvl2pPr lvl="1" algn="ctr">
              <a:spcBef>
                <a:spcPts val="0"/>
              </a:spcBef>
              <a:spcAft>
                <a:spcPts val="0"/>
              </a:spcAft>
              <a:buSzPts val="21500"/>
              <a:buNone/>
              <a:defRPr sz="21500"/>
            </a:lvl2pPr>
            <a:lvl3pPr lvl="2" algn="ctr">
              <a:spcBef>
                <a:spcPts val="0"/>
              </a:spcBef>
              <a:spcAft>
                <a:spcPts val="0"/>
              </a:spcAft>
              <a:buSzPts val="21500"/>
              <a:buNone/>
              <a:defRPr sz="21500"/>
            </a:lvl3pPr>
            <a:lvl4pPr lvl="3" algn="ctr">
              <a:spcBef>
                <a:spcPts val="0"/>
              </a:spcBef>
              <a:spcAft>
                <a:spcPts val="0"/>
              </a:spcAft>
              <a:buSzPts val="21500"/>
              <a:buNone/>
              <a:defRPr sz="21500"/>
            </a:lvl4pPr>
            <a:lvl5pPr lvl="4" algn="ctr">
              <a:spcBef>
                <a:spcPts val="0"/>
              </a:spcBef>
              <a:spcAft>
                <a:spcPts val="0"/>
              </a:spcAft>
              <a:buSzPts val="21500"/>
              <a:buNone/>
              <a:defRPr sz="21500"/>
            </a:lvl5pPr>
            <a:lvl6pPr lvl="5" algn="ctr">
              <a:spcBef>
                <a:spcPts val="0"/>
              </a:spcBef>
              <a:spcAft>
                <a:spcPts val="0"/>
              </a:spcAft>
              <a:buSzPts val="21500"/>
              <a:buNone/>
              <a:defRPr sz="21500"/>
            </a:lvl6pPr>
            <a:lvl7pPr lvl="6" algn="ctr">
              <a:spcBef>
                <a:spcPts val="0"/>
              </a:spcBef>
              <a:spcAft>
                <a:spcPts val="0"/>
              </a:spcAft>
              <a:buSzPts val="21500"/>
              <a:buNone/>
              <a:defRPr sz="21500"/>
            </a:lvl7pPr>
            <a:lvl8pPr lvl="7" algn="ctr">
              <a:spcBef>
                <a:spcPts val="0"/>
              </a:spcBef>
              <a:spcAft>
                <a:spcPts val="0"/>
              </a:spcAft>
              <a:buSzPts val="21500"/>
              <a:buNone/>
              <a:defRPr sz="21500"/>
            </a:lvl8pPr>
            <a:lvl9pPr lvl="8" algn="ctr">
              <a:spcBef>
                <a:spcPts val="0"/>
              </a:spcBef>
              <a:spcAft>
                <a:spcPts val="0"/>
              </a:spcAft>
              <a:buSzPts val="21500"/>
              <a:buNone/>
              <a:defRPr sz="21500"/>
            </a:lvl9pPr>
          </a:lstStyle>
          <a:p>
            <a:r>
              <a:t>xx%</a:t>
            </a:r>
          </a:p>
        </p:txBody>
      </p:sp>
      <p:sp>
        <p:nvSpPr>
          <p:cNvPr id="46" name="Google Shape;46;p11"/>
          <p:cNvSpPr txBox="1">
            <a:spLocks noGrp="1"/>
          </p:cNvSpPr>
          <p:nvPr>
            <p:ph type="body" idx="1"/>
          </p:nvPr>
        </p:nvSpPr>
        <p:spPr>
          <a:xfrm>
            <a:off x="515409" y="6552657"/>
            <a:ext cx="14089200" cy="2703900"/>
          </a:xfrm>
          <a:prstGeom prst="rect">
            <a:avLst/>
          </a:prstGeom>
        </p:spPr>
        <p:txBody>
          <a:bodyPr spcFirstLastPara="1" wrap="square" lIns="164125" tIns="164125" rIns="164125" bIns="164125" anchor="t" anchorCtr="0">
            <a:normAutofit/>
          </a:bodyPr>
          <a:lstStyle>
            <a:lvl1pPr marL="457200" lvl="0" indent="-431800" algn="ctr">
              <a:spcBef>
                <a:spcPts val="0"/>
              </a:spcBef>
              <a:spcAft>
                <a:spcPts val="0"/>
              </a:spcAft>
              <a:buSzPts val="3200"/>
              <a:buChar char="●"/>
              <a:defRPr/>
            </a:lvl1pPr>
            <a:lvl2pPr marL="914400" lvl="1" indent="-387350" algn="ctr">
              <a:spcBef>
                <a:spcPts val="0"/>
              </a:spcBef>
              <a:spcAft>
                <a:spcPts val="0"/>
              </a:spcAft>
              <a:buSzPts val="2500"/>
              <a:buChar char="○"/>
              <a:defRPr/>
            </a:lvl2pPr>
            <a:lvl3pPr marL="1371600" lvl="2" indent="-387350" algn="ctr">
              <a:spcBef>
                <a:spcPts val="0"/>
              </a:spcBef>
              <a:spcAft>
                <a:spcPts val="0"/>
              </a:spcAft>
              <a:buSzPts val="2500"/>
              <a:buChar char="■"/>
              <a:defRPr/>
            </a:lvl3pPr>
            <a:lvl4pPr marL="1828800" lvl="3" indent="-387350" algn="ctr">
              <a:spcBef>
                <a:spcPts val="0"/>
              </a:spcBef>
              <a:spcAft>
                <a:spcPts val="0"/>
              </a:spcAft>
              <a:buSzPts val="2500"/>
              <a:buChar char="●"/>
              <a:defRPr/>
            </a:lvl4pPr>
            <a:lvl5pPr marL="2286000" lvl="4" indent="-387350" algn="ctr">
              <a:spcBef>
                <a:spcPts val="0"/>
              </a:spcBef>
              <a:spcAft>
                <a:spcPts val="0"/>
              </a:spcAft>
              <a:buSzPts val="2500"/>
              <a:buChar char="○"/>
              <a:defRPr/>
            </a:lvl5pPr>
            <a:lvl6pPr marL="2743200" lvl="5" indent="-387350" algn="ctr">
              <a:spcBef>
                <a:spcPts val="0"/>
              </a:spcBef>
              <a:spcAft>
                <a:spcPts val="0"/>
              </a:spcAft>
              <a:buSzPts val="2500"/>
              <a:buChar char="■"/>
              <a:defRPr/>
            </a:lvl6pPr>
            <a:lvl7pPr marL="3200400" lvl="6" indent="-387350" algn="ctr">
              <a:spcBef>
                <a:spcPts val="0"/>
              </a:spcBef>
              <a:spcAft>
                <a:spcPts val="0"/>
              </a:spcAft>
              <a:buSzPts val="2500"/>
              <a:buChar char="●"/>
              <a:defRPr/>
            </a:lvl7pPr>
            <a:lvl8pPr marL="3657600" lvl="7" indent="-387350" algn="ctr">
              <a:spcBef>
                <a:spcPts val="0"/>
              </a:spcBef>
              <a:spcAft>
                <a:spcPts val="0"/>
              </a:spcAft>
              <a:buSzPts val="2500"/>
              <a:buChar char="○"/>
              <a:defRPr/>
            </a:lvl8pPr>
            <a:lvl9pPr marL="4114800" lvl="8" indent="-387350" algn="ctr">
              <a:spcBef>
                <a:spcPts val="0"/>
              </a:spcBef>
              <a:spcAft>
                <a:spcPts val="0"/>
              </a:spcAft>
              <a:buSzPts val="2500"/>
              <a:buChar char="■"/>
              <a:defRPr/>
            </a:lvl9pPr>
          </a:lstStyle>
          <a:p>
            <a:pPr lvl="0"/>
            <a:r>
              <a:rPr lang="nb-NO"/>
              <a:t>Klikk for å redigere tekststiler i malen</a:t>
            </a:r>
          </a:p>
        </p:txBody>
      </p:sp>
      <p:sp>
        <p:nvSpPr>
          <p:cNvPr id="47" name="Google Shape;47;p11"/>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Tomt">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515409" y="4471058"/>
            <a:ext cx="14089200" cy="1749900"/>
          </a:xfrm>
          <a:prstGeom prst="rect">
            <a:avLst/>
          </a:prstGeom>
        </p:spPr>
        <p:txBody>
          <a:bodyPr spcFirstLastPara="1" wrap="square" lIns="164125" tIns="164125" rIns="164125" bIns="164125" anchor="ctr" anchorCtr="0">
            <a:normAutofit/>
          </a:bodyPr>
          <a:lstStyle>
            <a:lvl1pPr lvl="0" algn="ctr">
              <a:spcBef>
                <a:spcPts val="0"/>
              </a:spcBef>
              <a:spcAft>
                <a:spcPts val="0"/>
              </a:spcAft>
              <a:buSzPts val="6500"/>
              <a:buNone/>
              <a:defRPr sz="6500"/>
            </a:lvl1pPr>
            <a:lvl2pPr lvl="1" algn="ctr">
              <a:spcBef>
                <a:spcPts val="0"/>
              </a:spcBef>
              <a:spcAft>
                <a:spcPts val="0"/>
              </a:spcAft>
              <a:buSzPts val="6500"/>
              <a:buNone/>
              <a:defRPr sz="6500"/>
            </a:lvl2pPr>
            <a:lvl3pPr lvl="2" algn="ctr">
              <a:spcBef>
                <a:spcPts val="0"/>
              </a:spcBef>
              <a:spcAft>
                <a:spcPts val="0"/>
              </a:spcAft>
              <a:buSzPts val="6500"/>
              <a:buNone/>
              <a:defRPr sz="6500"/>
            </a:lvl3pPr>
            <a:lvl4pPr lvl="3" algn="ctr">
              <a:spcBef>
                <a:spcPts val="0"/>
              </a:spcBef>
              <a:spcAft>
                <a:spcPts val="0"/>
              </a:spcAft>
              <a:buSzPts val="6500"/>
              <a:buNone/>
              <a:defRPr sz="6500"/>
            </a:lvl4pPr>
            <a:lvl5pPr lvl="4" algn="ctr">
              <a:spcBef>
                <a:spcPts val="0"/>
              </a:spcBef>
              <a:spcAft>
                <a:spcPts val="0"/>
              </a:spcAft>
              <a:buSzPts val="6500"/>
              <a:buNone/>
              <a:defRPr sz="6500"/>
            </a:lvl5pPr>
            <a:lvl6pPr lvl="5" algn="ctr">
              <a:spcBef>
                <a:spcPts val="0"/>
              </a:spcBef>
              <a:spcAft>
                <a:spcPts val="0"/>
              </a:spcAft>
              <a:buSzPts val="6500"/>
              <a:buNone/>
              <a:defRPr sz="6500"/>
            </a:lvl6pPr>
            <a:lvl7pPr lvl="6" algn="ctr">
              <a:spcBef>
                <a:spcPts val="0"/>
              </a:spcBef>
              <a:spcAft>
                <a:spcPts val="0"/>
              </a:spcAft>
              <a:buSzPts val="6500"/>
              <a:buNone/>
              <a:defRPr sz="6500"/>
            </a:lvl7pPr>
            <a:lvl8pPr lvl="7" algn="ctr">
              <a:spcBef>
                <a:spcPts val="0"/>
              </a:spcBef>
              <a:spcAft>
                <a:spcPts val="0"/>
              </a:spcAft>
              <a:buSzPts val="6500"/>
              <a:buNone/>
              <a:defRPr sz="6500"/>
            </a:lvl8pPr>
            <a:lvl9pPr lvl="8" algn="ctr">
              <a:spcBef>
                <a:spcPts val="0"/>
              </a:spcBef>
              <a:spcAft>
                <a:spcPts val="0"/>
              </a:spcAft>
              <a:buSzPts val="6500"/>
              <a:buNone/>
              <a:defRPr sz="6500"/>
            </a:lvl9pPr>
          </a:lstStyle>
          <a:p>
            <a:r>
              <a:rPr lang="nb-NO"/>
              <a:t>Klikk for å redigere tittelstil</a:t>
            </a:r>
            <a:endParaRPr/>
          </a:p>
        </p:txBody>
      </p:sp>
      <p:sp>
        <p:nvSpPr>
          <p:cNvPr id="15" name="Google Shape;15;p3"/>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r>
              <a:rPr lang="nb-NO"/>
              <a:t>Klikk for å redigere tittelstil</a:t>
            </a:r>
            <a:endParaRPr/>
          </a:p>
        </p:txBody>
      </p:sp>
      <p:sp>
        <p:nvSpPr>
          <p:cNvPr id="18" name="Google Shape;18;p4"/>
          <p:cNvSpPr txBox="1">
            <a:spLocks noGrp="1"/>
          </p:cNvSpPr>
          <p:nvPr>
            <p:ph type="body" idx="1"/>
          </p:nvPr>
        </p:nvSpPr>
        <p:spPr>
          <a:xfrm>
            <a:off x="515409" y="2395696"/>
            <a:ext cx="14089200" cy="7101900"/>
          </a:xfrm>
          <a:prstGeom prst="rect">
            <a:avLst/>
          </a:prstGeom>
        </p:spPr>
        <p:txBody>
          <a:bodyPr spcFirstLastPara="1" wrap="square" lIns="164125" tIns="164125" rIns="164125" bIns="164125" anchor="t"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pPr lvl="0"/>
            <a:r>
              <a:rPr lang="nb-NO"/>
              <a:t>Klikk for å redigere tekststiler i malen</a:t>
            </a:r>
          </a:p>
        </p:txBody>
      </p:sp>
      <p:sp>
        <p:nvSpPr>
          <p:cNvPr id="19" name="Google Shape;19;p4"/>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r>
              <a:rPr lang="nb-NO"/>
              <a:t>Klikk for å redigere tittelstil</a:t>
            </a:r>
            <a:endParaRPr/>
          </a:p>
        </p:txBody>
      </p:sp>
      <p:sp>
        <p:nvSpPr>
          <p:cNvPr id="22" name="Google Shape;22;p5"/>
          <p:cNvSpPr txBox="1">
            <a:spLocks noGrp="1"/>
          </p:cNvSpPr>
          <p:nvPr>
            <p:ph type="body" idx="1"/>
          </p:nvPr>
        </p:nvSpPr>
        <p:spPr>
          <a:xfrm>
            <a:off x="515409"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pPr lvl="0"/>
            <a:r>
              <a:rPr lang="nb-NO"/>
              <a:t>Klikk for å redigere tekststiler i malen</a:t>
            </a:r>
          </a:p>
        </p:txBody>
      </p:sp>
      <p:sp>
        <p:nvSpPr>
          <p:cNvPr id="23" name="Google Shape;23;p5"/>
          <p:cNvSpPr txBox="1">
            <a:spLocks noGrp="1"/>
          </p:cNvSpPr>
          <p:nvPr>
            <p:ph type="body" idx="2"/>
          </p:nvPr>
        </p:nvSpPr>
        <p:spPr>
          <a:xfrm>
            <a:off x="7990583"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pPr lvl="0"/>
            <a:r>
              <a:rPr lang="nb-NO"/>
              <a:t>Klikk for å redigere tekststiler i malen</a:t>
            </a:r>
          </a:p>
        </p:txBody>
      </p:sp>
      <p:sp>
        <p:nvSpPr>
          <p:cNvPr id="24" name="Google Shape;24;p5"/>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r>
              <a:rPr lang="nb-NO"/>
              <a:t>Klikk for å redigere tittelstil</a:t>
            </a:r>
            <a:endParaRPr/>
          </a:p>
        </p:txBody>
      </p:sp>
      <p:sp>
        <p:nvSpPr>
          <p:cNvPr id="27" name="Google Shape;27;p6"/>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15409" y="1154948"/>
            <a:ext cx="4643100" cy="1570800"/>
          </a:xfrm>
          <a:prstGeom prst="rect">
            <a:avLst/>
          </a:prstGeom>
        </p:spPr>
        <p:txBody>
          <a:bodyPr spcFirstLastPara="1" wrap="square" lIns="164125" tIns="164125" rIns="164125" bIns="164125" anchor="b" anchorCtr="0">
            <a:normAutofit/>
          </a:bodyPr>
          <a:lstStyle>
            <a:lvl1pPr lvl="0">
              <a:spcBef>
                <a:spcPts val="0"/>
              </a:spcBef>
              <a:spcAft>
                <a:spcPts val="0"/>
              </a:spcAft>
              <a:buSzPts val="4300"/>
              <a:buNone/>
              <a:defRPr sz="4300"/>
            </a:lvl1pPr>
            <a:lvl2pPr lvl="1">
              <a:spcBef>
                <a:spcPts val="0"/>
              </a:spcBef>
              <a:spcAft>
                <a:spcPts val="0"/>
              </a:spcAft>
              <a:buSzPts val="4300"/>
              <a:buNone/>
              <a:defRPr sz="4300"/>
            </a:lvl2pPr>
            <a:lvl3pPr lvl="2">
              <a:spcBef>
                <a:spcPts val="0"/>
              </a:spcBef>
              <a:spcAft>
                <a:spcPts val="0"/>
              </a:spcAft>
              <a:buSzPts val="4300"/>
              <a:buNone/>
              <a:defRPr sz="4300"/>
            </a:lvl3pPr>
            <a:lvl4pPr lvl="3">
              <a:spcBef>
                <a:spcPts val="0"/>
              </a:spcBef>
              <a:spcAft>
                <a:spcPts val="0"/>
              </a:spcAft>
              <a:buSzPts val="4300"/>
              <a:buNone/>
              <a:defRPr sz="4300"/>
            </a:lvl4pPr>
            <a:lvl5pPr lvl="4">
              <a:spcBef>
                <a:spcPts val="0"/>
              </a:spcBef>
              <a:spcAft>
                <a:spcPts val="0"/>
              </a:spcAft>
              <a:buSzPts val="4300"/>
              <a:buNone/>
              <a:defRPr sz="4300"/>
            </a:lvl5pPr>
            <a:lvl6pPr lvl="5">
              <a:spcBef>
                <a:spcPts val="0"/>
              </a:spcBef>
              <a:spcAft>
                <a:spcPts val="0"/>
              </a:spcAft>
              <a:buSzPts val="4300"/>
              <a:buNone/>
              <a:defRPr sz="4300"/>
            </a:lvl6pPr>
            <a:lvl7pPr lvl="6">
              <a:spcBef>
                <a:spcPts val="0"/>
              </a:spcBef>
              <a:spcAft>
                <a:spcPts val="0"/>
              </a:spcAft>
              <a:buSzPts val="4300"/>
              <a:buNone/>
              <a:defRPr sz="4300"/>
            </a:lvl7pPr>
            <a:lvl8pPr lvl="7">
              <a:spcBef>
                <a:spcPts val="0"/>
              </a:spcBef>
              <a:spcAft>
                <a:spcPts val="0"/>
              </a:spcAft>
              <a:buSzPts val="4300"/>
              <a:buNone/>
              <a:defRPr sz="4300"/>
            </a:lvl8pPr>
            <a:lvl9pPr lvl="8">
              <a:spcBef>
                <a:spcPts val="0"/>
              </a:spcBef>
              <a:spcAft>
                <a:spcPts val="0"/>
              </a:spcAft>
              <a:buSzPts val="4300"/>
              <a:buNone/>
              <a:defRPr sz="4300"/>
            </a:lvl9pPr>
          </a:lstStyle>
          <a:p>
            <a:r>
              <a:rPr lang="nb-NO"/>
              <a:t>Klikk for å redigere tittelstil</a:t>
            </a:r>
            <a:endParaRPr/>
          </a:p>
        </p:txBody>
      </p:sp>
      <p:sp>
        <p:nvSpPr>
          <p:cNvPr id="30" name="Google Shape;30;p7"/>
          <p:cNvSpPr txBox="1">
            <a:spLocks noGrp="1"/>
          </p:cNvSpPr>
          <p:nvPr>
            <p:ph type="body" idx="1"/>
          </p:nvPr>
        </p:nvSpPr>
        <p:spPr>
          <a:xfrm>
            <a:off x="515409" y="2888617"/>
            <a:ext cx="4643100" cy="6609000"/>
          </a:xfrm>
          <a:prstGeom prst="rect">
            <a:avLst/>
          </a:prstGeom>
        </p:spPr>
        <p:txBody>
          <a:bodyPr spcFirstLastPara="1" wrap="square" lIns="164125" tIns="164125" rIns="164125" bIns="164125" anchor="t" anchorCtr="0">
            <a:normAutofit/>
          </a:bodyPr>
          <a:lstStyle>
            <a:lvl1pPr marL="457200" lvl="0" indent="-368300">
              <a:spcBef>
                <a:spcPts val="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pPr lvl="0"/>
            <a:r>
              <a:rPr lang="nb-NO"/>
              <a:t>Klikk for å redigere tekststiler i malen</a:t>
            </a:r>
          </a:p>
        </p:txBody>
      </p:sp>
      <p:sp>
        <p:nvSpPr>
          <p:cNvPr id="31" name="Google Shape;31;p7"/>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810650" y="935745"/>
            <a:ext cx="10529400" cy="8503800"/>
          </a:xfrm>
          <a:prstGeom prst="rect">
            <a:avLst/>
          </a:prstGeom>
        </p:spPr>
        <p:txBody>
          <a:bodyPr spcFirstLastPara="1" wrap="square" lIns="164125" tIns="164125" rIns="164125" bIns="164125" anchor="ctr" anchorCtr="0">
            <a:normAutofit/>
          </a:bodyPr>
          <a:lstStyle>
            <a:lvl1pPr lvl="0">
              <a:spcBef>
                <a:spcPts val="0"/>
              </a:spcBef>
              <a:spcAft>
                <a:spcPts val="0"/>
              </a:spcAft>
              <a:buSzPts val="8600"/>
              <a:buNone/>
              <a:defRPr sz="8600"/>
            </a:lvl1pPr>
            <a:lvl2pPr lvl="1">
              <a:spcBef>
                <a:spcPts val="0"/>
              </a:spcBef>
              <a:spcAft>
                <a:spcPts val="0"/>
              </a:spcAft>
              <a:buSzPts val="8600"/>
              <a:buNone/>
              <a:defRPr sz="8600"/>
            </a:lvl2pPr>
            <a:lvl3pPr lvl="2">
              <a:spcBef>
                <a:spcPts val="0"/>
              </a:spcBef>
              <a:spcAft>
                <a:spcPts val="0"/>
              </a:spcAft>
              <a:buSzPts val="8600"/>
              <a:buNone/>
              <a:defRPr sz="8600"/>
            </a:lvl3pPr>
            <a:lvl4pPr lvl="3">
              <a:spcBef>
                <a:spcPts val="0"/>
              </a:spcBef>
              <a:spcAft>
                <a:spcPts val="0"/>
              </a:spcAft>
              <a:buSzPts val="8600"/>
              <a:buNone/>
              <a:defRPr sz="8600"/>
            </a:lvl4pPr>
            <a:lvl5pPr lvl="4">
              <a:spcBef>
                <a:spcPts val="0"/>
              </a:spcBef>
              <a:spcAft>
                <a:spcPts val="0"/>
              </a:spcAft>
              <a:buSzPts val="8600"/>
              <a:buNone/>
              <a:defRPr sz="8600"/>
            </a:lvl5pPr>
            <a:lvl6pPr lvl="5">
              <a:spcBef>
                <a:spcPts val="0"/>
              </a:spcBef>
              <a:spcAft>
                <a:spcPts val="0"/>
              </a:spcAft>
              <a:buSzPts val="8600"/>
              <a:buNone/>
              <a:defRPr sz="8600"/>
            </a:lvl6pPr>
            <a:lvl7pPr lvl="6">
              <a:spcBef>
                <a:spcPts val="0"/>
              </a:spcBef>
              <a:spcAft>
                <a:spcPts val="0"/>
              </a:spcAft>
              <a:buSzPts val="8600"/>
              <a:buNone/>
              <a:defRPr sz="8600"/>
            </a:lvl7pPr>
            <a:lvl8pPr lvl="7">
              <a:spcBef>
                <a:spcPts val="0"/>
              </a:spcBef>
              <a:spcAft>
                <a:spcPts val="0"/>
              </a:spcAft>
              <a:buSzPts val="8600"/>
              <a:buNone/>
              <a:defRPr sz="8600"/>
            </a:lvl8pPr>
            <a:lvl9pPr lvl="8">
              <a:spcBef>
                <a:spcPts val="0"/>
              </a:spcBef>
              <a:spcAft>
                <a:spcPts val="0"/>
              </a:spcAft>
              <a:buSzPts val="8600"/>
              <a:buNone/>
              <a:defRPr sz="8600"/>
            </a:lvl9pPr>
          </a:lstStyle>
          <a:p>
            <a:r>
              <a:rPr lang="nb-NO"/>
              <a:t>Klikk for å redigere tittelstil</a:t>
            </a:r>
            <a:endParaRPr/>
          </a:p>
        </p:txBody>
      </p:sp>
      <p:sp>
        <p:nvSpPr>
          <p:cNvPr id="34" name="Google Shape;34;p8"/>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spcFirstLastPara="1" wrap="square" lIns="164125" tIns="164125" rIns="164125" bIns="1641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439016" y="2563450"/>
            <a:ext cx="6688800" cy="30813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a:r>
              <a:rPr lang="nb-NO"/>
              <a:t>Klikk for å redigere tittelstil</a:t>
            </a:r>
            <a:endParaRPr/>
          </a:p>
        </p:txBody>
      </p:sp>
      <p:sp>
        <p:nvSpPr>
          <p:cNvPr id="38" name="Google Shape;38;p9"/>
          <p:cNvSpPr txBox="1">
            <a:spLocks noGrp="1"/>
          </p:cNvSpPr>
          <p:nvPr>
            <p:ph type="subTitle" idx="1"/>
          </p:nvPr>
        </p:nvSpPr>
        <p:spPr>
          <a:xfrm>
            <a:off x="439016" y="5826865"/>
            <a:ext cx="6688800" cy="25674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r>
              <a:rPr lang="nb-NO"/>
              <a:t>Klikk for å redigere undertittelstil i malen</a:t>
            </a:r>
            <a:endParaRPr/>
          </a:p>
        </p:txBody>
      </p:sp>
      <p:sp>
        <p:nvSpPr>
          <p:cNvPr id="39" name="Google Shape;39;p9"/>
          <p:cNvSpPr txBox="1">
            <a:spLocks noGrp="1"/>
          </p:cNvSpPr>
          <p:nvPr>
            <p:ph type="body" idx="2"/>
          </p:nvPr>
        </p:nvSpPr>
        <p:spPr>
          <a:xfrm>
            <a:off x="8167677" y="1505164"/>
            <a:ext cx="6344700" cy="7681200"/>
          </a:xfrm>
          <a:prstGeom prst="rect">
            <a:avLst/>
          </a:prstGeom>
        </p:spPr>
        <p:txBody>
          <a:bodyPr spcFirstLastPara="1" wrap="square" lIns="164125" tIns="164125" rIns="164125" bIns="164125" anchor="ctr"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pPr lvl="0"/>
            <a:r>
              <a:rPr lang="nb-NO"/>
              <a:t>Klikk for å redigere tekststiler i malen</a:t>
            </a:r>
          </a:p>
        </p:txBody>
      </p:sp>
      <p:sp>
        <p:nvSpPr>
          <p:cNvPr id="40" name="Google Shape;40;p9"/>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15409" y="8794266"/>
            <a:ext cx="9919200" cy="1257900"/>
          </a:xfrm>
          <a:prstGeom prst="rect">
            <a:avLst/>
          </a:prstGeom>
        </p:spPr>
        <p:txBody>
          <a:bodyPr spcFirstLastPara="1" wrap="square" lIns="164125" tIns="164125" rIns="164125" bIns="164125" anchor="ctr" anchorCtr="0">
            <a:normAutofit/>
          </a:bodyPr>
          <a:lstStyle>
            <a:lvl1pPr marL="457200" lvl="0" indent="-228600">
              <a:lnSpc>
                <a:spcPct val="100000"/>
              </a:lnSpc>
              <a:spcBef>
                <a:spcPts val="0"/>
              </a:spcBef>
              <a:spcAft>
                <a:spcPts val="0"/>
              </a:spcAft>
              <a:buSzPts val="3200"/>
              <a:buNone/>
              <a:defRPr/>
            </a:lvl1pPr>
          </a:lstStyle>
          <a:p>
            <a:pPr lvl="0"/>
            <a:r>
              <a:rPr lang="nb-NO"/>
              <a:t>Klikk for å redigere tekststiler i malen</a:t>
            </a:r>
          </a:p>
        </p:txBody>
      </p:sp>
      <p:sp>
        <p:nvSpPr>
          <p:cNvPr id="43" name="Google Shape;43;p10"/>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spcBef>
                <a:spcPts val="0"/>
              </a:spcBef>
              <a:spcAft>
                <a:spcPts val="0"/>
              </a:spcAft>
              <a:buClr>
                <a:schemeClr val="dk1"/>
              </a:buClr>
              <a:buSzPts val="5000"/>
              <a:buNone/>
              <a:defRPr sz="5000">
                <a:solidFill>
                  <a:schemeClr val="dk1"/>
                </a:solidFill>
              </a:defRPr>
            </a:lvl1pPr>
            <a:lvl2pPr lvl="1">
              <a:spcBef>
                <a:spcPts val="0"/>
              </a:spcBef>
              <a:spcAft>
                <a:spcPts val="0"/>
              </a:spcAft>
              <a:buClr>
                <a:schemeClr val="dk1"/>
              </a:buClr>
              <a:buSzPts val="5000"/>
              <a:buNone/>
              <a:defRPr sz="5000">
                <a:solidFill>
                  <a:schemeClr val="dk1"/>
                </a:solidFill>
              </a:defRPr>
            </a:lvl2pPr>
            <a:lvl3pPr lvl="2">
              <a:spcBef>
                <a:spcPts val="0"/>
              </a:spcBef>
              <a:spcAft>
                <a:spcPts val="0"/>
              </a:spcAft>
              <a:buClr>
                <a:schemeClr val="dk1"/>
              </a:buClr>
              <a:buSzPts val="5000"/>
              <a:buNone/>
              <a:defRPr sz="5000">
                <a:solidFill>
                  <a:schemeClr val="dk1"/>
                </a:solidFill>
              </a:defRPr>
            </a:lvl3pPr>
            <a:lvl4pPr lvl="3">
              <a:spcBef>
                <a:spcPts val="0"/>
              </a:spcBef>
              <a:spcAft>
                <a:spcPts val="0"/>
              </a:spcAft>
              <a:buClr>
                <a:schemeClr val="dk1"/>
              </a:buClr>
              <a:buSzPts val="5000"/>
              <a:buNone/>
              <a:defRPr sz="5000">
                <a:solidFill>
                  <a:schemeClr val="dk1"/>
                </a:solidFill>
              </a:defRPr>
            </a:lvl4pPr>
            <a:lvl5pPr lvl="4">
              <a:spcBef>
                <a:spcPts val="0"/>
              </a:spcBef>
              <a:spcAft>
                <a:spcPts val="0"/>
              </a:spcAft>
              <a:buClr>
                <a:schemeClr val="dk1"/>
              </a:buClr>
              <a:buSzPts val="5000"/>
              <a:buNone/>
              <a:defRPr sz="5000">
                <a:solidFill>
                  <a:schemeClr val="dk1"/>
                </a:solidFill>
              </a:defRPr>
            </a:lvl5pPr>
            <a:lvl6pPr lvl="5">
              <a:spcBef>
                <a:spcPts val="0"/>
              </a:spcBef>
              <a:spcAft>
                <a:spcPts val="0"/>
              </a:spcAft>
              <a:buClr>
                <a:schemeClr val="dk1"/>
              </a:buClr>
              <a:buSzPts val="5000"/>
              <a:buNone/>
              <a:defRPr sz="5000">
                <a:solidFill>
                  <a:schemeClr val="dk1"/>
                </a:solidFill>
              </a:defRPr>
            </a:lvl6pPr>
            <a:lvl7pPr lvl="6">
              <a:spcBef>
                <a:spcPts val="0"/>
              </a:spcBef>
              <a:spcAft>
                <a:spcPts val="0"/>
              </a:spcAft>
              <a:buClr>
                <a:schemeClr val="dk1"/>
              </a:buClr>
              <a:buSzPts val="5000"/>
              <a:buNone/>
              <a:defRPr sz="5000">
                <a:solidFill>
                  <a:schemeClr val="dk1"/>
                </a:solidFill>
              </a:defRPr>
            </a:lvl7pPr>
            <a:lvl8pPr lvl="7">
              <a:spcBef>
                <a:spcPts val="0"/>
              </a:spcBef>
              <a:spcAft>
                <a:spcPts val="0"/>
              </a:spcAft>
              <a:buClr>
                <a:schemeClr val="dk1"/>
              </a:buClr>
              <a:buSzPts val="5000"/>
              <a:buNone/>
              <a:defRPr sz="5000">
                <a:solidFill>
                  <a:schemeClr val="dk1"/>
                </a:solidFill>
              </a:defRPr>
            </a:lvl8pPr>
            <a:lvl9pPr lvl="8">
              <a:spcBef>
                <a:spcPts val="0"/>
              </a:spcBef>
              <a:spcAft>
                <a:spcPts val="0"/>
              </a:spcAft>
              <a:buClr>
                <a:schemeClr val="dk1"/>
              </a:buClr>
              <a:buSzPts val="5000"/>
              <a:buNone/>
              <a:defRPr sz="5000">
                <a:solidFill>
                  <a:schemeClr val="dk1"/>
                </a:solidFill>
              </a:defRPr>
            </a:lvl9pPr>
          </a:lstStyle>
          <a:p>
            <a:endParaRPr/>
          </a:p>
        </p:txBody>
      </p:sp>
      <p:sp>
        <p:nvSpPr>
          <p:cNvPr id="7" name="Google Shape;7;p1"/>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lvl="0" indent="-431800">
              <a:lnSpc>
                <a:spcPct val="115000"/>
              </a:lnSpc>
              <a:spcBef>
                <a:spcPts val="0"/>
              </a:spcBef>
              <a:spcAft>
                <a:spcPts val="0"/>
              </a:spcAft>
              <a:buClr>
                <a:schemeClr val="dk2"/>
              </a:buClr>
              <a:buSzPts val="3200"/>
              <a:buChar char="●"/>
              <a:defRPr sz="3200">
                <a:solidFill>
                  <a:schemeClr val="dk2"/>
                </a:solidFill>
              </a:defRPr>
            </a:lvl1pPr>
            <a:lvl2pPr marL="914400" lvl="1" indent="-387350">
              <a:lnSpc>
                <a:spcPct val="115000"/>
              </a:lnSpc>
              <a:spcBef>
                <a:spcPts val="0"/>
              </a:spcBef>
              <a:spcAft>
                <a:spcPts val="0"/>
              </a:spcAft>
              <a:buClr>
                <a:schemeClr val="dk2"/>
              </a:buClr>
              <a:buSzPts val="2500"/>
              <a:buChar char="○"/>
              <a:defRPr sz="2500">
                <a:solidFill>
                  <a:schemeClr val="dk2"/>
                </a:solidFill>
              </a:defRPr>
            </a:lvl2pPr>
            <a:lvl3pPr marL="1371600" lvl="2" indent="-387350">
              <a:lnSpc>
                <a:spcPct val="115000"/>
              </a:lnSpc>
              <a:spcBef>
                <a:spcPts val="0"/>
              </a:spcBef>
              <a:spcAft>
                <a:spcPts val="0"/>
              </a:spcAft>
              <a:buClr>
                <a:schemeClr val="dk2"/>
              </a:buClr>
              <a:buSzPts val="2500"/>
              <a:buChar char="■"/>
              <a:defRPr sz="2500">
                <a:solidFill>
                  <a:schemeClr val="dk2"/>
                </a:solidFill>
              </a:defRPr>
            </a:lvl3pPr>
            <a:lvl4pPr marL="1828800" lvl="3" indent="-387350">
              <a:lnSpc>
                <a:spcPct val="115000"/>
              </a:lnSpc>
              <a:spcBef>
                <a:spcPts val="0"/>
              </a:spcBef>
              <a:spcAft>
                <a:spcPts val="0"/>
              </a:spcAft>
              <a:buClr>
                <a:schemeClr val="dk2"/>
              </a:buClr>
              <a:buSzPts val="2500"/>
              <a:buChar char="●"/>
              <a:defRPr sz="2500">
                <a:solidFill>
                  <a:schemeClr val="dk2"/>
                </a:solidFill>
              </a:defRPr>
            </a:lvl4pPr>
            <a:lvl5pPr marL="2286000" lvl="4" indent="-387350">
              <a:lnSpc>
                <a:spcPct val="115000"/>
              </a:lnSpc>
              <a:spcBef>
                <a:spcPts val="0"/>
              </a:spcBef>
              <a:spcAft>
                <a:spcPts val="0"/>
              </a:spcAft>
              <a:buClr>
                <a:schemeClr val="dk2"/>
              </a:buClr>
              <a:buSzPts val="2500"/>
              <a:buChar char="○"/>
              <a:defRPr sz="2500">
                <a:solidFill>
                  <a:schemeClr val="dk2"/>
                </a:solidFill>
              </a:defRPr>
            </a:lvl5pPr>
            <a:lvl6pPr marL="2743200" lvl="5" indent="-387350">
              <a:lnSpc>
                <a:spcPct val="115000"/>
              </a:lnSpc>
              <a:spcBef>
                <a:spcPts val="0"/>
              </a:spcBef>
              <a:spcAft>
                <a:spcPts val="0"/>
              </a:spcAft>
              <a:buClr>
                <a:schemeClr val="dk2"/>
              </a:buClr>
              <a:buSzPts val="2500"/>
              <a:buChar char="■"/>
              <a:defRPr sz="2500">
                <a:solidFill>
                  <a:schemeClr val="dk2"/>
                </a:solidFill>
              </a:defRPr>
            </a:lvl6pPr>
            <a:lvl7pPr marL="3200400" lvl="6" indent="-387350">
              <a:lnSpc>
                <a:spcPct val="115000"/>
              </a:lnSpc>
              <a:spcBef>
                <a:spcPts val="0"/>
              </a:spcBef>
              <a:spcAft>
                <a:spcPts val="0"/>
              </a:spcAft>
              <a:buClr>
                <a:schemeClr val="dk2"/>
              </a:buClr>
              <a:buSzPts val="2500"/>
              <a:buChar char="●"/>
              <a:defRPr sz="2500">
                <a:solidFill>
                  <a:schemeClr val="dk2"/>
                </a:solidFill>
              </a:defRPr>
            </a:lvl7pPr>
            <a:lvl8pPr marL="3657600" lvl="7" indent="-387350">
              <a:lnSpc>
                <a:spcPct val="115000"/>
              </a:lnSpc>
              <a:spcBef>
                <a:spcPts val="0"/>
              </a:spcBef>
              <a:spcAft>
                <a:spcPts val="0"/>
              </a:spcAft>
              <a:buClr>
                <a:schemeClr val="dk2"/>
              </a:buClr>
              <a:buSzPts val="2500"/>
              <a:buChar char="○"/>
              <a:defRPr sz="2500">
                <a:solidFill>
                  <a:schemeClr val="dk2"/>
                </a:solidFill>
              </a:defRPr>
            </a:lvl8pPr>
            <a:lvl9pPr marL="4114800" lvl="8" indent="-387350">
              <a:lnSpc>
                <a:spcPct val="115000"/>
              </a:lnSpc>
              <a:spcBef>
                <a:spcPts val="0"/>
              </a:spcBef>
              <a:spcAft>
                <a:spcPts val="0"/>
              </a:spcAft>
              <a:buClr>
                <a:schemeClr val="dk2"/>
              </a:buClr>
              <a:buSzPts val="2500"/>
              <a:buChar char="■"/>
              <a:defRPr sz="2500">
                <a:solidFill>
                  <a:schemeClr val="dk2"/>
                </a:solidFill>
              </a:defRPr>
            </a:lvl9pPr>
          </a:lstStyle>
          <a:p>
            <a:endParaRPr/>
          </a:p>
        </p:txBody>
      </p:sp>
      <p:sp>
        <p:nvSpPr>
          <p:cNvPr id="8" name="Google Shape;8;p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lvl="0" algn="r">
              <a:buNone/>
              <a:defRPr sz="1800">
                <a:solidFill>
                  <a:schemeClr val="dk2"/>
                </a:solidFill>
              </a:defRPr>
            </a:lvl1pPr>
            <a:lvl2pPr lvl="1" algn="r">
              <a:buNone/>
              <a:defRPr sz="1800">
                <a:solidFill>
                  <a:schemeClr val="dk2"/>
                </a:solidFill>
              </a:defRPr>
            </a:lvl2pPr>
            <a:lvl3pPr lvl="2" algn="r">
              <a:buNone/>
              <a:defRPr sz="1800">
                <a:solidFill>
                  <a:schemeClr val="dk2"/>
                </a:solidFill>
              </a:defRPr>
            </a:lvl3pPr>
            <a:lvl4pPr lvl="3" algn="r">
              <a:buNone/>
              <a:defRPr sz="1800">
                <a:solidFill>
                  <a:schemeClr val="dk2"/>
                </a:solidFill>
              </a:defRPr>
            </a:lvl4pPr>
            <a:lvl5pPr lvl="4" algn="r">
              <a:buNone/>
              <a:defRPr sz="1800">
                <a:solidFill>
                  <a:schemeClr val="dk2"/>
                </a:solidFill>
              </a:defRPr>
            </a:lvl5pPr>
            <a:lvl6pPr lvl="5" algn="r">
              <a:buNone/>
              <a:defRPr sz="1800">
                <a:solidFill>
                  <a:schemeClr val="dk2"/>
                </a:solidFill>
              </a:defRPr>
            </a:lvl6pPr>
            <a:lvl7pPr lvl="6" algn="r">
              <a:buNone/>
              <a:defRPr sz="1800">
                <a:solidFill>
                  <a:schemeClr val="dk2"/>
                </a:solidFill>
              </a:defRPr>
            </a:lvl7pPr>
            <a:lvl8pPr lvl="7" algn="r">
              <a:buNone/>
              <a:defRPr sz="1800">
                <a:solidFill>
                  <a:schemeClr val="dk2"/>
                </a:solidFill>
              </a:defRPr>
            </a:lvl8pPr>
            <a:lvl9pPr lvl="8" algn="r">
              <a:buNone/>
              <a:defRPr sz="1800">
                <a:solidFill>
                  <a:schemeClr val="dk2"/>
                </a:solidFill>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482600" y="2861100"/>
            <a:ext cx="12154800" cy="4969800"/>
          </a:xfrm>
          <a:prstGeom prst="rect">
            <a:avLst/>
          </a:prstGeom>
          <a:solidFill>
            <a:schemeClr val="lt1"/>
          </a:solidFill>
          <a:ln w="76200" cap="flat" cmpd="sng">
            <a:solidFill>
              <a:schemeClr val="dk1"/>
            </a:solidFill>
            <a:prstDash val="solid"/>
            <a:round/>
            <a:headEnd type="none" w="sm" len="sm"/>
            <a:tailEnd type="none" w="sm" len="sm"/>
          </a:ln>
          <a:effectLst>
            <a:outerShdw blurRad="57150" dist="285750" dir="2700000" algn="bl" rotWithShape="0">
              <a:srgbClr val="000000">
                <a:alpha val="50000"/>
              </a:srgbClr>
            </a:outerShdw>
          </a:effectLst>
        </p:spPr>
        <p:txBody>
          <a:bodyPr spcFirstLastPara="1" wrap="square" lIns="164125" tIns="164125" rIns="164125" bIns="164125" anchor="ctr" anchorCtr="0">
            <a:normAutofit/>
          </a:bodyPr>
          <a:lstStyle/>
          <a:p>
            <a:pPr marL="0" lvl="0" indent="0" algn="ctr" rtl="0">
              <a:spcBef>
                <a:spcPts val="0"/>
              </a:spcBef>
              <a:spcAft>
                <a:spcPts val="0"/>
              </a:spcAft>
              <a:buNone/>
            </a:pPr>
            <a:r>
              <a:rPr lang="fr" sz="6000" b="1" dirty="0"/>
              <a:t>TARGET FOLDER</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nb-NO" sz="4000" dirty="0"/>
              <a:t>SRNTGT094</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en-US" sz="4000" dirty="0"/>
              <a:t>APATITY CHEMICAL WEAPON HANDLING FACILITY, SRN</a:t>
            </a:r>
            <a:endParaRPr sz="4000" dirty="0"/>
          </a:p>
        </p:txBody>
      </p:sp>
      <p:sp>
        <p:nvSpPr>
          <p:cNvPr id="55" name="Google Shape;55;p13"/>
          <p:cNvSpPr txBox="1"/>
          <p:nvPr/>
        </p:nvSpPr>
        <p:spPr>
          <a:xfrm>
            <a:off x="5966700" y="99017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a:p>
            <a:pPr marL="0" lvl="0" indent="0" algn="ctr" rtl="0">
              <a:spcBef>
                <a:spcPts val="0"/>
              </a:spcBef>
              <a:spcAft>
                <a:spcPts val="0"/>
              </a:spcAft>
              <a:buNone/>
            </a:pPr>
            <a:r>
              <a:rPr lang="fr" b="1" dirty="0">
                <a:solidFill>
                  <a:srgbClr val="FF0000"/>
                </a:solidFill>
              </a:rPr>
              <a:t> REL TO CJTF-23</a:t>
            </a:r>
            <a:endParaRPr b="1">
              <a:solidFill>
                <a:srgbClr val="FF0000"/>
              </a:solidFill>
            </a:endParaRPr>
          </a:p>
        </p:txBody>
      </p:sp>
      <p:sp>
        <p:nvSpPr>
          <p:cNvPr id="56" name="Google Shape;56;p13"/>
          <p:cNvSpPr txBox="1"/>
          <p:nvPr/>
        </p:nvSpPr>
        <p:spPr>
          <a:xfrm>
            <a:off x="5966700" y="1758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en-US" b="1" dirty="0">
                <a:solidFill>
                  <a:srgbClr val="FF0000"/>
                </a:solidFill>
              </a:rPr>
              <a:t>OPAC CLASSIFIED</a:t>
            </a:r>
          </a:p>
          <a:p>
            <a:pPr lvl="0" algn="ctr"/>
            <a:r>
              <a:rPr lang="en-US" b="1" dirty="0">
                <a:solidFill>
                  <a:srgbClr val="FF0000"/>
                </a:solidFill>
              </a:rPr>
              <a:t> REL TO CJTF-23</a:t>
            </a:r>
          </a:p>
        </p:txBody>
      </p:sp>
      <p:pic>
        <p:nvPicPr>
          <p:cNvPr id="6" name="Picture 1" descr="D:\GIT PROJECTS\OPAT-background\Virtual Intelligence Service only logo.PNG"/>
          <p:cNvPicPr>
            <a:picLocks noChangeAspect="1" noChangeArrowheads="1"/>
          </p:cNvPicPr>
          <p:nvPr/>
        </p:nvPicPr>
        <p:blipFill>
          <a:blip r:embed="rId3"/>
          <a:srcRect/>
          <a:stretch>
            <a:fillRect/>
          </a:stretch>
        </p:blipFill>
        <p:spPr bwMode="auto">
          <a:xfrm>
            <a:off x="0" y="0"/>
            <a:ext cx="2225675" cy="1958975"/>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BAKCUP SLIDES AFTER THIS</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20"/>
        <p:cNvGrpSpPr/>
        <p:nvPr/>
      </p:nvGrpSpPr>
      <p:grpSpPr>
        <a:xfrm>
          <a:off x="0" y="0"/>
          <a:ext cx="0" cy="0"/>
          <a:chOff x="0" y="0"/>
          <a:chExt cx="0" cy="0"/>
        </a:xfrm>
      </p:grpSpPr>
      <p:graphicFrame>
        <p:nvGraphicFramePr>
          <p:cNvPr id="221" name="Google Shape;221;p24"/>
          <p:cNvGraphicFramePr/>
          <p:nvPr/>
        </p:nvGraphicFramePr>
        <p:xfrm>
          <a:off x="0" y="0"/>
          <a:ext cx="15120000" cy="110013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fr" sz="2000" b="1" dirty="0"/>
                        <a:t>[</a:t>
                      </a:r>
                      <a:r>
                        <a:rPr lang="en-US" sz="2000" b="1" dirty="0"/>
                        <a:t>APATITY CHEMICAL WEAPON HANDLING FACILITY</a:t>
                      </a:r>
                      <a:r>
                        <a:rPr lang="fr" sz="2000" b="1" dirty="0"/>
                        <a:t>COUNTRY CODE]</a:t>
                      </a:r>
                      <a:endParaRPr sz="2000" b="1" dirty="0"/>
                    </a:p>
                    <a:p>
                      <a:pPr marL="0" lvl="0" indent="0" algn="l" rtl="0">
                        <a:spcBef>
                          <a:spcPts val="0"/>
                        </a:spcBef>
                        <a:spcAft>
                          <a:spcPts val="0"/>
                        </a:spcAft>
                        <a:buNone/>
                      </a:pPr>
                      <a:r>
                        <a:rPr lang="fr" sz="2000" b="1" dirty="0"/>
                        <a:t>COLLOCATED FACILITY GRAPHIC</a:t>
                      </a:r>
                      <a:r>
                        <a:rPr lang="fr" sz="2000" b="1" dirty="0">
                          <a:solidFill>
                            <a:schemeClr val="dk1"/>
                          </a:solidFill>
                        </a:rPr>
                        <a:t> [X]</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sp>
        <p:nvSpPr>
          <p:cNvPr id="222" name="Google Shape;222;p24"/>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sp>
        <p:nvSpPr>
          <p:cNvPr id="223" name="Google Shape;223;p24"/>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227" name="Google Shape;227;p24"/>
          <p:cNvSpPr/>
          <p:nvPr/>
        </p:nvSpPr>
        <p:spPr>
          <a:xfrm rot="6727683">
            <a:off x="6891639" y="6806410"/>
            <a:ext cx="768520" cy="955517"/>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228" name="Google Shape;228;p24"/>
          <p:cNvSpPr/>
          <p:nvPr/>
        </p:nvSpPr>
        <p:spPr>
          <a:xfrm>
            <a:off x="5824730" y="5599900"/>
            <a:ext cx="2249631" cy="2196996"/>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med" len="med"/>
            <a:tailEnd type="none" w="med" len="med"/>
          </a:ln>
        </p:spPr>
        <p:txBody>
          <a:bodyPr/>
          <a:lstStyle/>
          <a:p>
            <a:endParaRPr lang="nb-NO"/>
          </a:p>
        </p:txBody>
      </p:sp>
      <p:sp>
        <p:nvSpPr>
          <p:cNvPr id="229" name="Google Shape;229;p24"/>
          <p:cNvSpPr/>
          <p:nvPr/>
        </p:nvSpPr>
        <p:spPr>
          <a:xfrm rot="-8527323">
            <a:off x="5215054" y="5130113"/>
            <a:ext cx="768569" cy="95546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grpSp>
        <p:nvGrpSpPr>
          <p:cNvPr id="230" name="Google Shape;230;p24"/>
          <p:cNvGrpSpPr/>
          <p:nvPr/>
        </p:nvGrpSpPr>
        <p:grpSpPr>
          <a:xfrm>
            <a:off x="2875975" y="3530000"/>
            <a:ext cx="2533050" cy="1733100"/>
            <a:chOff x="4206025" y="5185225"/>
            <a:chExt cx="2533050" cy="1733100"/>
          </a:xfrm>
        </p:grpSpPr>
        <p:sp>
          <p:nvSpPr>
            <p:cNvPr id="231" name="Google Shape;231;p24"/>
            <p:cNvSpPr txBox="1"/>
            <p:nvPr/>
          </p:nvSpPr>
          <p:spPr>
            <a:xfrm>
              <a:off x="4206025" y="51852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a:solidFill>
                    <a:schemeClr val="dk1"/>
                  </a:solidFill>
                </a:rPr>
                <a:t>APATITY CHEMICAL WEAPON HANDLING FACILITY, SRN</a:t>
              </a:r>
              <a:endParaRPr b="1" dirty="0">
                <a:solidFill>
                  <a:schemeClr val="dk1"/>
                </a:solidFill>
              </a:endParaRPr>
            </a:p>
            <a:p>
              <a:pPr marL="0" lvl="0" indent="0" algn="l" rtl="0">
                <a:spcBef>
                  <a:spcPts val="0"/>
                </a:spcBef>
                <a:spcAft>
                  <a:spcPts val="0"/>
                </a:spcAft>
                <a:buNone/>
              </a:pPr>
              <a:r>
                <a:rPr lang="fr" b="1" dirty="0">
                  <a:solidFill>
                    <a:schemeClr val="dk1"/>
                  </a:solidFill>
                </a:rPr>
                <a:t>XXXXXXX</a:t>
              </a:r>
              <a:endParaRPr b="1" dirty="0">
                <a:solidFill>
                  <a:schemeClr val="dk1"/>
                </a:solidFill>
              </a:endParaRPr>
            </a:p>
          </p:txBody>
        </p:sp>
        <p:cxnSp>
          <p:nvCxnSpPr>
            <p:cNvPr id="232" name="Google Shape;232;p24"/>
            <p:cNvCxnSpPr>
              <a:stCxn id="231" idx="2"/>
            </p:cNvCxnSpPr>
            <p:nvPr/>
          </p:nvCxnSpPr>
          <p:spPr>
            <a:xfrm>
              <a:off x="5269375" y="5687425"/>
              <a:ext cx="1469700" cy="1230900"/>
            </a:xfrm>
            <a:prstGeom prst="straightConnector1">
              <a:avLst/>
            </a:prstGeom>
            <a:noFill/>
            <a:ln w="19050" cap="flat" cmpd="sng">
              <a:solidFill>
                <a:srgbClr val="000000"/>
              </a:solidFill>
              <a:prstDash val="solid"/>
              <a:round/>
              <a:headEnd type="none" w="med" len="med"/>
              <a:tailEnd type="none" w="med" len="med"/>
            </a:ln>
          </p:spPr>
        </p:cxnSp>
      </p:grpSp>
      <p:grpSp>
        <p:nvGrpSpPr>
          <p:cNvPr id="233" name="Google Shape;233;p24"/>
          <p:cNvGrpSpPr/>
          <p:nvPr/>
        </p:nvGrpSpPr>
        <p:grpSpPr>
          <a:xfrm>
            <a:off x="2984625" y="7317825"/>
            <a:ext cx="3765900" cy="502200"/>
            <a:chOff x="4162275" y="4096250"/>
            <a:chExt cx="3765900" cy="502200"/>
          </a:xfrm>
        </p:grpSpPr>
        <p:sp>
          <p:nvSpPr>
            <p:cNvPr id="234" name="Google Shape;234;p24"/>
            <p:cNvSpPr txBox="1"/>
            <p:nvPr/>
          </p:nvSpPr>
          <p:spPr>
            <a:xfrm>
              <a:off x="4162275" y="4096250"/>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a:solidFill>
                    <a:schemeClr val="dk1"/>
                  </a:solidFill>
                </a:rPr>
                <a:t>APATITY CHEMICAL WEAPON HANDLING FACILITY, SRN</a:t>
              </a:r>
              <a:endParaRPr b="1" dirty="0">
                <a:solidFill>
                  <a:schemeClr val="dk1"/>
                </a:solidFill>
              </a:endParaRPr>
            </a:p>
            <a:p>
              <a:pPr marL="0" lvl="0" indent="0" algn="l" rtl="0">
                <a:spcBef>
                  <a:spcPts val="0"/>
                </a:spcBef>
                <a:spcAft>
                  <a:spcPts val="0"/>
                </a:spcAft>
                <a:buNone/>
              </a:pPr>
              <a:r>
                <a:rPr lang="fr" b="1" dirty="0">
                  <a:solidFill>
                    <a:schemeClr val="dk1"/>
                  </a:solidFill>
                </a:rPr>
                <a:t>XXXXXXX</a:t>
              </a:r>
              <a:endParaRPr b="1" dirty="0">
                <a:solidFill>
                  <a:schemeClr val="dk1"/>
                </a:solidFill>
              </a:endParaRPr>
            </a:p>
          </p:txBody>
        </p:sp>
        <p:cxnSp>
          <p:nvCxnSpPr>
            <p:cNvPr id="235" name="Google Shape;235;p24"/>
            <p:cNvCxnSpPr>
              <a:stCxn id="234" idx="3"/>
            </p:cNvCxnSpPr>
            <p:nvPr/>
          </p:nvCxnSpPr>
          <p:spPr>
            <a:xfrm rot="10800000" flipH="1">
              <a:off x="6288975" y="4231250"/>
              <a:ext cx="1639200" cy="116100"/>
            </a:xfrm>
            <a:prstGeom prst="straightConnector1">
              <a:avLst/>
            </a:prstGeom>
            <a:noFill/>
            <a:ln w="19050" cap="flat" cmpd="sng">
              <a:solidFill>
                <a:srgbClr val="000000"/>
              </a:solidFill>
              <a:prstDash val="solid"/>
              <a:round/>
              <a:headEnd type="none" w="med" len="med"/>
              <a:tailEnd type="none" w="med" len="med"/>
            </a:ln>
          </p:spPr>
        </p:cxnSp>
      </p:grpSp>
      <p:sp>
        <p:nvSpPr>
          <p:cNvPr id="236" name="Google Shape;236;p24"/>
          <p:cNvSpPr txBox="1"/>
          <p:nvPr/>
        </p:nvSpPr>
        <p:spPr>
          <a:xfrm>
            <a:off x="1193275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spcBef>
                <a:spcPts val="0"/>
              </a:spcBef>
              <a:spcAft>
                <a:spcPts val="0"/>
              </a:spcAft>
              <a:buNone/>
            </a:pPr>
            <a:r>
              <a:rPr lang="fr" b="1"/>
              <a:t>INSTALLATION OUTLINE</a:t>
            </a:r>
            <a:endParaRPr b="1"/>
          </a:p>
          <a:p>
            <a:pPr marL="0" lvl="0" indent="457200" algn="l" rtl="0">
              <a:spcBef>
                <a:spcPts val="0"/>
              </a:spcBef>
              <a:spcAft>
                <a:spcPts val="0"/>
              </a:spcAft>
              <a:buNone/>
            </a:pPr>
            <a:r>
              <a:rPr lang="fr" b="1"/>
              <a:t>FACILITY OUTLINE</a:t>
            </a:r>
            <a:endParaRPr b="1"/>
          </a:p>
        </p:txBody>
      </p:sp>
      <p:cxnSp>
        <p:nvCxnSpPr>
          <p:cNvPr id="237" name="Google Shape;237;p24"/>
          <p:cNvCxnSpPr/>
          <p:nvPr/>
        </p:nvCxnSpPr>
        <p:spPr>
          <a:xfrm>
            <a:off x="12038150" y="10346023"/>
            <a:ext cx="360000" cy="3600"/>
          </a:xfrm>
          <a:prstGeom prst="straightConnector1">
            <a:avLst/>
          </a:prstGeom>
          <a:noFill/>
          <a:ln w="28575" cap="flat" cmpd="sng">
            <a:solidFill>
              <a:schemeClr val="accent6"/>
            </a:solidFill>
            <a:prstDash val="solid"/>
            <a:round/>
            <a:headEnd type="none" w="med" len="med"/>
            <a:tailEnd type="none" w="med" len="med"/>
          </a:ln>
        </p:spPr>
      </p:cxnSp>
      <p:cxnSp>
        <p:nvCxnSpPr>
          <p:cNvPr id="238" name="Google Shape;238;p24"/>
          <p:cNvCxnSpPr/>
          <p:nvPr/>
        </p:nvCxnSpPr>
        <p:spPr>
          <a:xfrm>
            <a:off x="12038150" y="10554896"/>
            <a:ext cx="360000" cy="3600"/>
          </a:xfrm>
          <a:prstGeom prst="straightConnector1">
            <a:avLst/>
          </a:prstGeom>
          <a:noFill/>
          <a:ln w="28575" cap="flat" cmpd="sng">
            <a:solidFill>
              <a:srgbClr val="9E9E9E"/>
            </a:solidFill>
            <a:prstDash val="solid"/>
            <a:round/>
            <a:headEnd type="none" w="med" len="med"/>
            <a:tailEnd type="none" w="med" len="med"/>
          </a:ln>
        </p:spPr>
      </p:cxnSp>
      <p:pic>
        <p:nvPicPr>
          <p:cNvPr id="239" name="Google Shape;239;p2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21" name="Group 25">
            <a:extLst>
              <a:ext uri="{FF2B5EF4-FFF2-40B4-BE49-F238E27FC236}">
                <a16:creationId xmlns:a16="http://schemas.microsoft.com/office/drawing/2014/main" xmlns="" id="{9689C963-FBFE-F6A6-8CB8-ED90E7F3E0DA}"/>
              </a:ext>
            </a:extLst>
          </p:cNvPr>
          <p:cNvGrpSpPr/>
          <p:nvPr/>
        </p:nvGrpSpPr>
        <p:grpSpPr>
          <a:xfrm>
            <a:off x="14082163" y="2146524"/>
            <a:ext cx="559046" cy="692832"/>
            <a:chOff x="15526400" y="3343535"/>
            <a:chExt cx="1172983" cy="1324523"/>
          </a:xfrm>
        </p:grpSpPr>
        <p:sp>
          <p:nvSpPr>
            <p:cNvPr id="22"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243"/>
        <p:cNvGrpSpPr/>
        <p:nvPr/>
      </p:nvGrpSpPr>
      <p:grpSpPr>
        <a:xfrm>
          <a:off x="0" y="0"/>
          <a:ext cx="0" cy="0"/>
          <a:chOff x="0" y="0"/>
          <a:chExt cx="0" cy="0"/>
        </a:xfrm>
      </p:grpSpPr>
      <p:graphicFrame>
        <p:nvGraphicFramePr>
          <p:cNvPr id="244" name="Google Shape;244;p25"/>
          <p:cNvGraphicFramePr/>
          <p:nvPr/>
        </p:nvGraphicFramePr>
        <p:xfrm>
          <a:off x="0" y="0"/>
          <a:ext cx="15120000" cy="10755900"/>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28550">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[INSTALLATION NAME, COUNTRY CODE]</a:t>
                      </a:r>
                      <a:endParaRPr sz="2000" b="1"/>
                    </a:p>
                    <a:p>
                      <a:pPr marL="0" lvl="0" indent="0" algn="l" rtl="0">
                        <a:spcBef>
                          <a:spcPts val="0"/>
                        </a:spcBef>
                        <a:spcAft>
                          <a:spcPts val="0"/>
                        </a:spcAft>
                        <a:buNone/>
                      </a:pPr>
                      <a:r>
                        <a:rPr lang="fr" sz="2000" b="1"/>
                        <a:t>INSTALLATION OUTLINE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14600">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848850">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sp>
        <p:nvSpPr>
          <p:cNvPr id="248" name="Google Shape;248;p25"/>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med" len="med"/>
            <a:tailEnd type="none" w="med" len="med"/>
          </a:ln>
        </p:spPr>
        <p:txBody>
          <a:bodyPr/>
          <a:lstStyle/>
          <a:p>
            <a:endParaRPr lang="nb-NO"/>
          </a:p>
        </p:txBody>
      </p:sp>
      <p:sp>
        <p:nvSpPr>
          <p:cNvPr id="249" name="Google Shape;249;p25"/>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250" name="Google Shape;250;p25"/>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251" name="Google Shape;251;p25">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0" name="Group 25">
            <a:extLst>
              <a:ext uri="{FF2B5EF4-FFF2-40B4-BE49-F238E27FC236}">
                <a16:creationId xmlns:a16="http://schemas.microsoft.com/office/drawing/2014/main" xmlns="" id="{9689C963-FBFE-F6A6-8CB8-ED90E7F3E0DA}"/>
              </a:ext>
            </a:extLst>
          </p:cNvPr>
          <p:cNvGrpSpPr/>
          <p:nvPr/>
        </p:nvGrpSpPr>
        <p:grpSpPr>
          <a:xfrm>
            <a:off x="14082163" y="2146524"/>
            <a:ext cx="559046" cy="692832"/>
            <a:chOff x="15526400" y="3343535"/>
            <a:chExt cx="1172983" cy="1324523"/>
          </a:xfrm>
        </p:grpSpPr>
        <p:sp>
          <p:nvSpPr>
            <p:cNvPr id="11"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86"/>
        <p:cNvGrpSpPr/>
        <p:nvPr/>
      </p:nvGrpSpPr>
      <p:grpSpPr>
        <a:xfrm>
          <a:off x="0" y="0"/>
          <a:ext cx="0" cy="0"/>
          <a:chOff x="0" y="0"/>
          <a:chExt cx="0" cy="0"/>
        </a:xfrm>
      </p:grpSpPr>
      <p:graphicFrame>
        <p:nvGraphicFramePr>
          <p:cNvPr id="87" name="Google Shape;87;p16"/>
          <p:cNvGraphicFramePr/>
          <p:nvPr/>
        </p:nvGraphicFramePr>
        <p:xfrm>
          <a:off x="0" y="0"/>
          <a:ext cx="15120000" cy="110013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dirty="0"/>
                        <a:t>[</a:t>
                      </a:r>
                      <a:r>
                        <a:rPr lang="en-US" sz="2000" b="1" dirty="0"/>
                        <a:t>APATITY CHEMICAL WEAPON HANDLING FACILITY</a:t>
                      </a:r>
                      <a:r>
                        <a:rPr lang="fr" sz="2000" b="1" dirty="0"/>
                        <a:t>COUNTRY CODE]</a:t>
                      </a:r>
                      <a:endParaRPr sz="2000" b="1" dirty="0"/>
                    </a:p>
                    <a:p>
                      <a:pPr marL="0" lvl="0" indent="0" algn="l" rtl="0">
                        <a:spcBef>
                          <a:spcPts val="0"/>
                        </a:spcBef>
                        <a:spcAft>
                          <a:spcPts val="0"/>
                        </a:spcAft>
                        <a:buNone/>
                      </a:pPr>
                      <a:r>
                        <a:rPr lang="fr" sz="2000" b="1" dirty="0"/>
                        <a:t>COLLOCATED FACILITY GRAPHIC [X]</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grpSp>
        <p:nvGrpSpPr>
          <p:cNvPr id="91" name="Google Shape;91;p16"/>
          <p:cNvGrpSpPr/>
          <p:nvPr/>
        </p:nvGrpSpPr>
        <p:grpSpPr>
          <a:xfrm>
            <a:off x="2731650" y="3637400"/>
            <a:ext cx="3315750" cy="2171100"/>
            <a:chOff x="3452100" y="4683025"/>
            <a:chExt cx="3315750" cy="2171100"/>
          </a:xfrm>
        </p:grpSpPr>
        <p:sp>
          <p:nvSpPr>
            <p:cNvPr id="92" name="Google Shape;92;p16"/>
            <p:cNvSpPr txBox="1"/>
            <p:nvPr/>
          </p:nvSpPr>
          <p:spPr>
            <a:xfrm>
              <a:off x="3452100" y="46830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a:solidFill>
                    <a:schemeClr val="dk1"/>
                  </a:solidFill>
                </a:rPr>
                <a:t>APATITY CHEMICAL WEAPON HANDLING FACILITY, SRN</a:t>
              </a:r>
              <a:endParaRPr b="1" dirty="0">
                <a:solidFill>
                  <a:schemeClr val="dk1"/>
                </a:solidFill>
              </a:endParaRPr>
            </a:p>
            <a:p>
              <a:pPr marL="0" lvl="0" indent="0" algn="l" rtl="0">
                <a:spcBef>
                  <a:spcPts val="0"/>
                </a:spcBef>
                <a:spcAft>
                  <a:spcPts val="0"/>
                </a:spcAft>
                <a:buNone/>
              </a:pPr>
              <a:r>
                <a:rPr lang="fr" b="1" dirty="0">
                  <a:solidFill>
                    <a:schemeClr val="dk1"/>
                  </a:solidFill>
                </a:rPr>
                <a:t>XXXXCDXXXX/CDX01</a:t>
              </a:r>
              <a:endParaRPr b="1" dirty="0">
                <a:solidFill>
                  <a:schemeClr val="dk1"/>
                </a:solidFill>
              </a:endParaRPr>
            </a:p>
          </p:txBody>
        </p:sp>
        <p:cxnSp>
          <p:nvCxnSpPr>
            <p:cNvPr id="93" name="Google Shape;93;p16"/>
            <p:cNvCxnSpPr>
              <a:stCxn id="92" idx="2"/>
            </p:cNvCxnSpPr>
            <p:nvPr/>
          </p:nvCxnSpPr>
          <p:spPr>
            <a:xfrm>
              <a:off x="4515450" y="5185225"/>
              <a:ext cx="2252400" cy="1668900"/>
            </a:xfrm>
            <a:prstGeom prst="straightConnector1">
              <a:avLst/>
            </a:prstGeom>
            <a:noFill/>
            <a:ln w="19050" cap="flat" cmpd="sng">
              <a:solidFill>
                <a:srgbClr val="000000"/>
              </a:solidFill>
              <a:prstDash val="solid"/>
              <a:round/>
              <a:headEnd type="none" w="med" len="med"/>
              <a:tailEnd type="none" w="med" len="med"/>
            </a:ln>
          </p:spPr>
        </p:cxnSp>
      </p:grpSp>
      <p:sp>
        <p:nvSpPr>
          <p:cNvPr id="94" name="Google Shape;94;p16"/>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95" name="Google Shape;95;p16"/>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96" name="Google Shape;96;p16"/>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97" name="Google Shape;97;p16">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3" name="Group 25">
            <a:extLst>
              <a:ext uri="{FF2B5EF4-FFF2-40B4-BE49-F238E27FC236}">
                <a16:creationId xmlns:a16="http://schemas.microsoft.com/office/drawing/2014/main" xmlns="" id="{9689C963-FBFE-F6A6-8CB8-ED90E7F3E0DA}"/>
              </a:ext>
            </a:extLst>
          </p:cNvPr>
          <p:cNvGrpSpPr/>
          <p:nvPr/>
        </p:nvGrpSpPr>
        <p:grpSpPr>
          <a:xfrm>
            <a:off x="14082163" y="2146524"/>
            <a:ext cx="559046" cy="692832"/>
            <a:chOff x="15526400" y="3343535"/>
            <a:chExt cx="1172983" cy="1324523"/>
          </a:xfrm>
        </p:grpSpPr>
        <p:sp>
          <p:nvSpPr>
            <p:cNvPr id="14"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01"/>
        <p:cNvGrpSpPr/>
        <p:nvPr/>
      </p:nvGrpSpPr>
      <p:grpSpPr>
        <a:xfrm>
          <a:off x="0" y="0"/>
          <a:ext cx="0" cy="0"/>
          <a:chOff x="0" y="0"/>
          <a:chExt cx="0" cy="0"/>
        </a:xfrm>
      </p:grpSpPr>
      <p:graphicFrame>
        <p:nvGraphicFramePr>
          <p:cNvPr id="102" name="Google Shape;102;p17"/>
          <p:cNvGraphicFramePr/>
          <p:nvPr/>
        </p:nvGraphicFramePr>
        <p:xfrm>
          <a:off x="0" y="0"/>
          <a:ext cx="15120000" cy="110013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dirty="0"/>
                        <a:t>[</a:t>
                      </a:r>
                      <a:r>
                        <a:rPr lang="en-US" sz="2000" b="1" dirty="0"/>
                        <a:t>APATITY CHEMICAL WEAPON HANDLING FACILITY</a:t>
                      </a:r>
                      <a:r>
                        <a:rPr lang="fr" sz="2000" b="1" dirty="0"/>
                        <a:t>COUNTRY CODE]</a:t>
                      </a:r>
                      <a:endParaRPr sz="2000" b="1" dirty="0"/>
                    </a:p>
                    <a:p>
                      <a:pPr marL="0" lvl="0" indent="0" algn="l" rtl="0">
                        <a:spcBef>
                          <a:spcPts val="0"/>
                        </a:spcBef>
                        <a:spcAft>
                          <a:spcPts val="0"/>
                        </a:spcAft>
                        <a:buNone/>
                      </a:pPr>
                      <a:r>
                        <a:rPr lang="fr" sz="2000" b="1" dirty="0"/>
                        <a:t>CRITICAL ELEMENT GRAPHIC [X]</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grpSp>
        <p:nvGrpSpPr>
          <p:cNvPr id="103" name="Google Shape;103;p17"/>
          <p:cNvGrpSpPr/>
          <p:nvPr/>
        </p:nvGrpSpPr>
        <p:grpSpPr>
          <a:xfrm>
            <a:off x="5433300" y="3550225"/>
            <a:ext cx="3186600" cy="2358900"/>
            <a:chOff x="3452100" y="4159825"/>
            <a:chExt cx="3186600" cy="2358900"/>
          </a:xfrm>
        </p:grpSpPr>
        <p:sp>
          <p:nvSpPr>
            <p:cNvPr id="104" name="Google Shape;104;p17"/>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05" name="Google Shape;105;p17"/>
            <p:cNvCxnSpPr>
              <a:stCxn id="104"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grpSp>
        <p:nvGrpSpPr>
          <p:cNvPr id="109" name="Google Shape;109;p17"/>
          <p:cNvGrpSpPr/>
          <p:nvPr/>
        </p:nvGrpSpPr>
        <p:grpSpPr>
          <a:xfrm>
            <a:off x="1959275" y="7481450"/>
            <a:ext cx="4573200" cy="1025400"/>
            <a:chOff x="1959275" y="7481450"/>
            <a:chExt cx="4573200" cy="1025400"/>
          </a:xfrm>
        </p:grpSpPr>
        <p:sp>
          <p:nvSpPr>
            <p:cNvPr id="110" name="Google Shape;110;p17"/>
            <p:cNvSpPr txBox="1"/>
            <p:nvPr/>
          </p:nvSpPr>
          <p:spPr>
            <a:xfrm>
              <a:off x="1959275" y="7481450"/>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CE2</a:t>
              </a:r>
              <a:endParaRPr b="1">
                <a:solidFill>
                  <a:schemeClr val="dk1"/>
                </a:solidFill>
              </a:endParaRPr>
            </a:p>
            <a:p>
              <a:pPr marL="0" lvl="0" indent="0" algn="l" rtl="0">
                <a:spcBef>
                  <a:spcPts val="0"/>
                </a:spcBef>
                <a:spcAft>
                  <a:spcPts val="0"/>
                </a:spcAft>
                <a:buNone/>
              </a:pPr>
              <a:r>
                <a:rPr lang="fr" b="1">
                  <a:solidFill>
                    <a:schemeClr val="dk1"/>
                  </a:solidFill>
                </a:rPr>
                <a:t>SUPPORT BLDG 02</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11" name="Google Shape;111;p17"/>
            <p:cNvCxnSpPr>
              <a:stCxn id="110" idx="3"/>
            </p:cNvCxnSpPr>
            <p:nvPr/>
          </p:nvCxnSpPr>
          <p:spPr>
            <a:xfrm rot="10800000" flipH="1">
              <a:off x="5145875" y="7713650"/>
              <a:ext cx="1386600" cy="280500"/>
            </a:xfrm>
            <a:prstGeom prst="straightConnector1">
              <a:avLst/>
            </a:prstGeom>
            <a:noFill/>
            <a:ln w="19050" cap="flat" cmpd="sng">
              <a:solidFill>
                <a:srgbClr val="000000"/>
              </a:solidFill>
              <a:prstDash val="solid"/>
              <a:round/>
              <a:headEnd type="none" w="med" len="med"/>
              <a:tailEnd type="none" w="med" len="med"/>
            </a:ln>
          </p:spPr>
        </p:cxnSp>
      </p:grpSp>
      <p:sp>
        <p:nvSpPr>
          <p:cNvPr id="112" name="Google Shape;112;p17"/>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113" name="Google Shape;113;p17"/>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14" name="Google Shape;114;p17"/>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15" name="Google Shape;115;p1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6" name="Group 25">
            <a:extLst>
              <a:ext uri="{FF2B5EF4-FFF2-40B4-BE49-F238E27FC236}">
                <a16:creationId xmlns:a16="http://schemas.microsoft.com/office/drawing/2014/main" xmlns="" id="{9689C963-FBFE-F6A6-8CB8-ED90E7F3E0DA}"/>
              </a:ext>
            </a:extLst>
          </p:cNvPr>
          <p:cNvGrpSpPr/>
          <p:nvPr/>
        </p:nvGrpSpPr>
        <p:grpSpPr>
          <a:xfrm>
            <a:off x="14082163" y="2146524"/>
            <a:ext cx="559046" cy="692832"/>
            <a:chOff x="15526400" y="3343535"/>
            <a:chExt cx="1172983" cy="1324523"/>
          </a:xfrm>
        </p:grpSpPr>
        <p:sp>
          <p:nvSpPr>
            <p:cNvPr id="17"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19"/>
        <p:cNvGrpSpPr/>
        <p:nvPr/>
      </p:nvGrpSpPr>
      <p:grpSpPr>
        <a:xfrm>
          <a:off x="0" y="0"/>
          <a:ext cx="0" cy="0"/>
          <a:chOff x="0" y="0"/>
          <a:chExt cx="0" cy="0"/>
        </a:xfrm>
      </p:grpSpPr>
      <p:graphicFrame>
        <p:nvGraphicFramePr>
          <p:cNvPr id="120" name="Google Shape;120;p18"/>
          <p:cNvGraphicFramePr/>
          <p:nvPr/>
        </p:nvGraphicFramePr>
        <p:xfrm>
          <a:off x="0" y="0"/>
          <a:ext cx="15120000" cy="11000356"/>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1093507">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dirty="0"/>
                        <a:t>[</a:t>
                      </a:r>
                      <a:r>
                        <a:rPr lang="en-US" sz="2000" b="1" dirty="0"/>
                        <a:t>APATITY CHEMICAL WEAPON HANDLING FACILITY</a:t>
                      </a:r>
                      <a:r>
                        <a:rPr lang="fr" sz="2000" b="1" dirty="0"/>
                        <a:t>COUNTRY CODE]</a:t>
                      </a:r>
                      <a:endParaRPr sz="2000" b="1" dirty="0"/>
                    </a:p>
                    <a:p>
                      <a:pPr marL="0" lvl="0" indent="0" algn="l" rtl="0">
                        <a:spcBef>
                          <a:spcPts val="0"/>
                        </a:spcBef>
                        <a:spcAft>
                          <a:spcPts val="0"/>
                        </a:spcAft>
                        <a:buNone/>
                      </a:pPr>
                      <a:r>
                        <a:rPr lang="fr" sz="2000" b="1" dirty="0"/>
                        <a:t>CRITICAL ELEMENT GRAPHIC [X]</a:t>
                      </a:r>
                      <a:endParaRPr sz="2000" b="1" dirty="0"/>
                    </a:p>
                    <a:p>
                      <a:pPr marL="0" lvl="0" indent="0" algn="l" rtl="0">
                        <a:spcBef>
                          <a:spcPts val="0"/>
                        </a:spcBef>
                        <a:spcAft>
                          <a:spcPts val="0"/>
                        </a:spcAft>
                        <a:buNone/>
                      </a:pPr>
                      <a:r>
                        <a:rPr lang="fr" sz="2000" b="1" dirty="0"/>
                        <a:t>SPLIT REFERENCE OVERVIEW</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073752">
                <a:tc vMerge="1">
                  <a:txBody>
                    <a:bodyPr/>
                    <a:lstStyle/>
                    <a:p>
                      <a:endParaRPr lang="nb-NO"/>
                    </a:p>
                  </a:txBody>
                  <a:tcPr/>
                </a:tc>
                <a:tc>
                  <a:txBody>
                    <a:bodyPr/>
                    <a:lstStyle/>
                    <a:p>
                      <a:pPr marL="0" lvl="0" indent="0" algn="l" rtl="0">
                        <a:spcBef>
                          <a:spcPts val="0"/>
                        </a:spcBef>
                        <a:spcAft>
                          <a:spcPts val="0"/>
                        </a:spcAft>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524554">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grpSp>
        <p:nvGrpSpPr>
          <p:cNvPr id="124" name="Google Shape;124;p18"/>
          <p:cNvGrpSpPr/>
          <p:nvPr/>
        </p:nvGrpSpPr>
        <p:grpSpPr>
          <a:xfrm>
            <a:off x="4979550" y="4412225"/>
            <a:ext cx="3925350" cy="1236300"/>
            <a:chOff x="4979550" y="4412225"/>
            <a:chExt cx="3925350" cy="1236300"/>
          </a:xfrm>
        </p:grpSpPr>
        <p:cxnSp>
          <p:nvCxnSpPr>
            <p:cNvPr id="125" name="Google Shape;125;p18"/>
            <p:cNvCxnSpPr>
              <a:stCxn id="126" idx="3"/>
              <a:endCxn id="127"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26" name="Google Shape;126;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1 OF 2</a:t>
              </a:r>
              <a:endParaRPr b="1">
                <a:solidFill>
                  <a:schemeClr val="dk1"/>
                </a:solidFill>
              </a:endParaRPr>
            </a:p>
          </p:txBody>
        </p:sp>
        <p:sp>
          <p:nvSpPr>
            <p:cNvPr id="127" name="Google Shape;127;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28" name="Google Shape;128;p18"/>
          <p:cNvGrpSpPr/>
          <p:nvPr/>
        </p:nvGrpSpPr>
        <p:grpSpPr>
          <a:xfrm>
            <a:off x="3071075" y="6504250"/>
            <a:ext cx="3925350" cy="1236300"/>
            <a:chOff x="4979550" y="4412225"/>
            <a:chExt cx="3925350" cy="1236300"/>
          </a:xfrm>
        </p:grpSpPr>
        <p:cxnSp>
          <p:nvCxnSpPr>
            <p:cNvPr id="129" name="Google Shape;129;p18"/>
            <p:cNvCxnSpPr>
              <a:stCxn id="130" idx="3"/>
              <a:endCxn id="131"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30" name="Google Shape;130;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2 OF 2</a:t>
              </a:r>
              <a:endParaRPr b="1">
                <a:solidFill>
                  <a:schemeClr val="dk1"/>
                </a:solidFill>
              </a:endParaRPr>
            </a:p>
          </p:txBody>
        </p:sp>
        <p:sp>
          <p:nvSpPr>
            <p:cNvPr id="131" name="Google Shape;131;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32" name="Google Shape;132;p18"/>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133" name="Google Shape;133;p18"/>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34" name="Google Shape;134;p18"/>
          <p:cNvSpPr txBox="1"/>
          <p:nvPr/>
        </p:nvSpPr>
        <p:spPr>
          <a:xfrm>
            <a:off x="99300" y="23033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35" name="Google Shape;135;p18">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8" name="Group 25">
            <a:extLst>
              <a:ext uri="{FF2B5EF4-FFF2-40B4-BE49-F238E27FC236}">
                <a16:creationId xmlns:a16="http://schemas.microsoft.com/office/drawing/2014/main" xmlns="" id="{9689C963-FBFE-F6A6-8CB8-ED90E7F3E0DA}"/>
              </a:ext>
            </a:extLst>
          </p:cNvPr>
          <p:cNvGrpSpPr/>
          <p:nvPr/>
        </p:nvGrpSpPr>
        <p:grpSpPr>
          <a:xfrm>
            <a:off x="14061615" y="2331458"/>
            <a:ext cx="559046" cy="692832"/>
            <a:chOff x="15526400" y="3343535"/>
            <a:chExt cx="1172983" cy="1324523"/>
          </a:xfrm>
        </p:grpSpPr>
        <p:sp>
          <p:nvSpPr>
            <p:cNvPr id="19"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139"/>
        <p:cNvGrpSpPr/>
        <p:nvPr/>
      </p:nvGrpSpPr>
      <p:grpSpPr>
        <a:xfrm>
          <a:off x="0" y="0"/>
          <a:ext cx="0" cy="0"/>
          <a:chOff x="0" y="0"/>
          <a:chExt cx="0" cy="0"/>
        </a:xfrm>
      </p:grpSpPr>
      <p:graphicFrame>
        <p:nvGraphicFramePr>
          <p:cNvPr id="140" name="Google Shape;140;p19"/>
          <p:cNvGraphicFramePr/>
          <p:nvPr/>
        </p:nvGraphicFramePr>
        <p:xfrm>
          <a:off x="0" y="0"/>
          <a:ext cx="15120000" cy="110013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dirty="0"/>
                        <a:t>[</a:t>
                      </a:r>
                      <a:r>
                        <a:rPr lang="en-US" sz="2000" b="1" dirty="0"/>
                        <a:t>APATITY CHEMICAL WEAPON HANDLING FACILITY</a:t>
                      </a:r>
                      <a:r>
                        <a:rPr lang="fr" sz="2000" b="1" dirty="0"/>
                        <a:t>COUNTRY CODE]</a:t>
                      </a:r>
                      <a:endParaRPr sz="2000" b="1" dirty="0"/>
                    </a:p>
                    <a:p>
                      <a:pPr marL="0" lvl="0" indent="0" algn="l" rtl="0">
                        <a:spcBef>
                          <a:spcPts val="0"/>
                        </a:spcBef>
                        <a:spcAft>
                          <a:spcPts val="0"/>
                        </a:spcAft>
                        <a:buNone/>
                      </a:pPr>
                      <a:r>
                        <a:rPr lang="fr" sz="2000" b="1" dirty="0"/>
                        <a:t>CRITICAL ELEMENT GRAPHIC SPLIT [X] OF [X]</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grpSp>
        <p:nvGrpSpPr>
          <p:cNvPr id="144" name="Google Shape;144;p19"/>
          <p:cNvGrpSpPr/>
          <p:nvPr/>
        </p:nvGrpSpPr>
        <p:grpSpPr>
          <a:xfrm>
            <a:off x="3753425" y="3342425"/>
            <a:ext cx="3186600" cy="2358900"/>
            <a:chOff x="3452100" y="4159825"/>
            <a:chExt cx="3186600" cy="2358900"/>
          </a:xfrm>
        </p:grpSpPr>
        <p:sp>
          <p:nvSpPr>
            <p:cNvPr id="145" name="Google Shape;145;p19"/>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46" name="Google Shape;146;p19"/>
            <p:cNvCxnSpPr>
              <a:stCxn id="145"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sp>
        <p:nvSpPr>
          <p:cNvPr id="147" name="Google Shape;147;p19"/>
          <p:cNvSpPr/>
          <p:nvPr/>
        </p:nvSpPr>
        <p:spPr>
          <a:xfrm>
            <a:off x="846775" y="2500725"/>
            <a:ext cx="8999883" cy="729003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148" name="Google Shape;148;p19"/>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49" name="Google Shape;149;p19"/>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50" name="Google Shape;150;p19">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3" name="Group 25">
            <a:extLst>
              <a:ext uri="{FF2B5EF4-FFF2-40B4-BE49-F238E27FC236}">
                <a16:creationId xmlns:a16="http://schemas.microsoft.com/office/drawing/2014/main" xmlns="" id="{9689C963-FBFE-F6A6-8CB8-ED90E7F3E0DA}"/>
              </a:ext>
            </a:extLst>
          </p:cNvPr>
          <p:cNvGrpSpPr/>
          <p:nvPr/>
        </p:nvGrpSpPr>
        <p:grpSpPr>
          <a:xfrm>
            <a:off x="14082163" y="2146524"/>
            <a:ext cx="559046" cy="692832"/>
            <a:chOff x="15526400" y="3343535"/>
            <a:chExt cx="1172983" cy="1324523"/>
          </a:xfrm>
        </p:grpSpPr>
        <p:sp>
          <p:nvSpPr>
            <p:cNvPr id="14"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ACRONYMS</a:t>
            </a:r>
            <a:endParaRPr sz="4200" b="1" u="sng">
              <a:solidFill>
                <a:schemeClr val="dk1"/>
              </a:solidFill>
            </a:endParaRPr>
          </a:p>
        </p:txBody>
      </p:sp>
      <p:graphicFrame>
        <p:nvGraphicFramePr>
          <p:cNvPr id="275" name="Google Shape;275;p27"/>
          <p:cNvGraphicFramePr/>
          <p:nvPr/>
        </p:nvGraphicFramePr>
        <p:xfrm>
          <a:off x="952500" y="2088750"/>
          <a:ext cx="13215000" cy="8173050"/>
        </p:xfrm>
        <a:graphic>
          <a:graphicData uri="http://schemas.openxmlformats.org/drawingml/2006/table">
            <a:tbl>
              <a:tblPr>
                <a:noFill/>
                <a:tableStyleId>{AE7EAA58-4EDA-4114-B047-75ABB572CC32}</a:tableStyleId>
              </a:tblPr>
              <a:tblGrid>
                <a:gridCol w="2170925">
                  <a:extLst>
                    <a:ext uri="{9D8B030D-6E8A-4147-A177-3AD203B41FA5}">
                      <a16:colId xmlns:a16="http://schemas.microsoft.com/office/drawing/2014/main" xmlns="" val="20000"/>
                    </a:ext>
                  </a:extLst>
                </a:gridCol>
                <a:gridCol w="3284625">
                  <a:extLst>
                    <a:ext uri="{9D8B030D-6E8A-4147-A177-3AD203B41FA5}">
                      <a16:colId xmlns:a16="http://schemas.microsoft.com/office/drawing/2014/main" xmlns="" val="20001"/>
                    </a:ext>
                  </a:extLst>
                </a:gridCol>
                <a:gridCol w="7759450">
                  <a:extLst>
                    <a:ext uri="{9D8B030D-6E8A-4147-A177-3AD203B41FA5}">
                      <a16:colId xmlns:a16="http://schemas.microsoft.com/office/drawing/2014/main" xmlns="" val="20002"/>
                    </a:ext>
                  </a:extLst>
                </a:gridCol>
              </a:tblGrid>
              <a:tr h="520700">
                <a:tc>
                  <a:txBody>
                    <a:bodyPr/>
                    <a:lstStyle/>
                    <a:p>
                      <a:pPr marL="0" lvl="0" indent="0" algn="ctr" rtl="0">
                        <a:spcBef>
                          <a:spcPts val="0"/>
                        </a:spcBef>
                        <a:spcAft>
                          <a:spcPts val="0"/>
                        </a:spcAft>
                        <a:buNone/>
                      </a:pPr>
                      <a:r>
                        <a:rPr lang="fr" sz="1600" b="1">
                          <a:solidFill>
                            <a:schemeClr val="lt1"/>
                          </a:solidFill>
                        </a:rPr>
                        <a:t>ACRONYM</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MEANING</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extLst>
                  <a:ext uri="{0D108BD9-81ED-4DB2-BD59-A6C34878D82A}">
                    <a16:rowId xmlns:a16="http://schemas.microsoft.com/office/drawing/2014/main" xmlns="" val="10000"/>
                  </a:ext>
                </a:extLst>
              </a:tr>
              <a:tr h="446300">
                <a:tc>
                  <a:txBody>
                    <a:bodyPr/>
                    <a:lstStyle/>
                    <a:p>
                      <a:pPr marL="0" lvl="0" indent="0" algn="ctr" rtl="0">
                        <a:spcBef>
                          <a:spcPts val="0"/>
                        </a:spcBef>
                        <a:spcAft>
                          <a:spcPts val="0"/>
                        </a:spcAft>
                        <a:buNone/>
                      </a:pPr>
                      <a:r>
                        <a:rPr lang="fr" b="1"/>
                        <a:t>BE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Basic Encyclopedia Number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Alpha/numeric code unique to an installation for incorporation within various national and tactical systems.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1"/>
                  </a:ext>
                </a:extLst>
              </a:tr>
              <a:tr h="446300">
                <a:tc>
                  <a:txBody>
                    <a:bodyPr/>
                    <a:lstStyle/>
                    <a:p>
                      <a:pPr marL="0" lvl="0" indent="0" algn="ctr" rtl="0">
                        <a:spcBef>
                          <a:spcPts val="0"/>
                        </a:spcBef>
                        <a:spcAft>
                          <a:spcPts val="0"/>
                        </a:spcAft>
                        <a:buNone/>
                      </a:pPr>
                      <a:r>
                        <a:rPr lang="fr" b="1"/>
                        <a:t>CATCODE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Category 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data Element that classifies the function and purpose of an installation or a facility.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2"/>
                  </a:ext>
                </a:extLst>
              </a:tr>
              <a:tr h="446300">
                <a:tc>
                  <a:txBody>
                    <a:bodyPr/>
                    <a:lstStyle/>
                    <a:p>
                      <a:pPr marL="0" lvl="0" indent="0" algn="ctr" rtl="0">
                        <a:spcBef>
                          <a:spcPts val="0"/>
                        </a:spcBef>
                        <a:spcAft>
                          <a:spcPts val="0"/>
                        </a:spcAft>
                        <a:buNone/>
                      </a:pPr>
                      <a:r>
                        <a:rPr lang="fr" b="1"/>
                        <a:t>MIDB</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Modernized Integrated Database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database comprised of information on facilities of military significance, military forces, and related equipment. </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3"/>
                  </a:ext>
                </a:extLst>
              </a:tr>
              <a:tr h="446300">
                <a:tc>
                  <a:txBody>
                    <a:bodyPr/>
                    <a:lstStyle/>
                    <a:p>
                      <a:pPr marL="0" lvl="0" indent="0" algn="ctr" rtl="0">
                        <a:spcBef>
                          <a:spcPts val="0"/>
                        </a:spcBef>
                        <a:spcAft>
                          <a:spcPts val="0"/>
                        </a:spcAft>
                        <a:buNone/>
                      </a:pPr>
                      <a:r>
                        <a:rPr lang="fr" b="1"/>
                        <a:t>ICOD</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Intelligence Cut Off Date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date of the latest intelligence data inputted to a feature.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4"/>
                  </a:ext>
                </a:extLst>
              </a:tr>
              <a:tr h="446300">
                <a:tc>
                  <a:txBody>
                    <a:bodyPr/>
                    <a:lstStyle/>
                    <a:p>
                      <a:pPr marL="0" lvl="0" indent="0" algn="ctr" rtl="0">
                        <a:spcBef>
                          <a:spcPts val="0"/>
                        </a:spcBef>
                        <a:spcAft>
                          <a:spcPts val="0"/>
                        </a:spcAft>
                        <a:buNone/>
                      </a:pPr>
                      <a:r>
                        <a:rPr lang="fr" b="1"/>
                        <a:t>DOI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Date of Image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Date on which a geospatial or intelligence-related image was captured.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5"/>
                  </a:ext>
                </a:extLst>
              </a:tr>
              <a:tr h="446300">
                <a:tc>
                  <a:txBody>
                    <a:bodyPr/>
                    <a:lstStyle/>
                    <a:p>
                      <a:pPr marL="0" lvl="0" indent="0" algn="ctr" rtl="0">
                        <a:spcBef>
                          <a:spcPts val="0"/>
                        </a:spcBef>
                        <a:spcAft>
                          <a:spcPts val="0"/>
                        </a:spcAft>
                        <a:buNone/>
                      </a:pPr>
                      <a:r>
                        <a:rPr lang="fr" b="1"/>
                        <a:t>CE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Critical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An element of an entity or object that enables it to perform its primary function.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6"/>
                  </a:ext>
                </a:extLst>
              </a:tr>
              <a:tr h="446300">
                <a:tc>
                  <a:txBody>
                    <a:bodyPr/>
                    <a:lstStyle/>
                    <a:p>
                      <a:pPr marL="0" lvl="0" indent="0" algn="ctr" rtl="0">
                        <a:spcBef>
                          <a:spcPts val="0"/>
                        </a:spcBef>
                        <a:spcAft>
                          <a:spcPts val="0"/>
                        </a:spcAft>
                        <a:buNone/>
                      </a:pPr>
                      <a:r>
                        <a:rPr lang="fr" b="1"/>
                        <a:t>PV CHAR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Physical Vulnerability Characteristic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Standardized alphanumeric code describing the physical and structural properties of a target.</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7"/>
                  </a:ext>
                </a:extLst>
              </a:tr>
              <a:tr h="446300">
                <a:tc>
                  <a:txBody>
                    <a:bodyPr/>
                    <a:lstStyle/>
                    <a:p>
                      <a:pPr marL="0" lvl="0" indent="0" algn="ctr" rtl="0">
                        <a:spcBef>
                          <a:spcPts val="0"/>
                        </a:spcBef>
                        <a:spcAft>
                          <a:spcPts val="0"/>
                        </a:spcAft>
                        <a:buNone/>
                      </a:pPr>
                      <a:r>
                        <a:rPr lang="fr" b="1"/>
                        <a:t>JDPI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Joint Desired Point of Impact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unique, alphanumeric coded aimpoint identified by a three dimensional mensurated point. It represents a weapon or capability desired point of impact or penetration.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8"/>
                  </a:ext>
                </a:extLst>
              </a:tr>
              <a:tr h="446300">
                <a:tc>
                  <a:txBody>
                    <a:bodyPr/>
                    <a:lstStyle/>
                    <a:p>
                      <a:pPr marL="0" lvl="0" indent="0" algn="ctr" rtl="0">
                        <a:spcBef>
                          <a:spcPts val="0"/>
                        </a:spcBef>
                        <a:spcAft>
                          <a:spcPts val="0"/>
                        </a:spcAft>
                        <a:buNone/>
                      </a:pPr>
                      <a:r>
                        <a:rPr lang="fr" b="1"/>
                        <a:t>CE90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Circular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90 percent confidence level in the horizontal plane.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9"/>
                  </a:ext>
                </a:extLst>
              </a:tr>
              <a:tr h="446300">
                <a:tc>
                  <a:txBody>
                    <a:bodyPr/>
                    <a:lstStyle/>
                    <a:p>
                      <a:pPr marL="0" lvl="0" indent="0" algn="ctr" rtl="0">
                        <a:spcBef>
                          <a:spcPts val="0"/>
                        </a:spcBef>
                        <a:spcAft>
                          <a:spcPts val="0"/>
                        </a:spcAft>
                        <a:buNone/>
                      </a:pPr>
                      <a:r>
                        <a:rPr lang="fr" b="1"/>
                        <a:t>LE90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Linear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1100"/>
                        <a:buFont typeface="Arial"/>
                        <a:buNone/>
                      </a:pPr>
                      <a:r>
                        <a:rPr lang="fr" sz="1200">
                          <a:solidFill>
                            <a:schemeClr val="dk1"/>
                          </a:solidFill>
                        </a:rPr>
                        <a:t>90 percent confidence level in the vertical dimension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0"/>
                  </a:ext>
                </a:extLst>
              </a:tr>
              <a:tr h="446300">
                <a:tc>
                  <a:txBody>
                    <a:bodyPr/>
                    <a:lstStyle/>
                    <a:p>
                      <a:pPr marL="0" lvl="0" indent="0" algn="ctr" rtl="0">
                        <a:spcBef>
                          <a:spcPts val="0"/>
                        </a:spcBef>
                        <a:spcAft>
                          <a:spcPts val="0"/>
                        </a:spcAft>
                        <a:buNone/>
                      </a:pPr>
                      <a:r>
                        <a:rPr lang="fr" b="1"/>
                        <a:t>MSL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Mean Sea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Earth reference geoid.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1"/>
                  </a:ext>
                </a:extLst>
              </a:tr>
              <a:tr h="446300">
                <a:tc>
                  <a:txBody>
                    <a:bodyPr/>
                    <a:lstStyle/>
                    <a:p>
                      <a:pPr marL="0" lvl="0" indent="0" algn="ctr" rtl="0">
                        <a:spcBef>
                          <a:spcPts val="0"/>
                        </a:spcBef>
                        <a:spcAft>
                          <a:spcPts val="0"/>
                        </a:spcAft>
                        <a:buNone/>
                      </a:pPr>
                      <a:r>
                        <a:rPr lang="fr" b="1"/>
                        <a:t>AGL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Above Ground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ground surface.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2"/>
                  </a:ext>
                </a:extLst>
              </a:tr>
              <a:tr h="446300">
                <a:tc>
                  <a:txBody>
                    <a:bodyPr/>
                    <a:lstStyle/>
                    <a:p>
                      <a:pPr marL="0" lvl="0" indent="0" algn="ctr" rtl="0">
                        <a:spcBef>
                          <a:spcPts val="0"/>
                        </a:spcBef>
                        <a:spcAft>
                          <a:spcPts val="0"/>
                        </a:spcAft>
                        <a:buNone/>
                      </a:pPr>
                      <a:r>
                        <a:rPr lang="fr" b="1"/>
                        <a:t>NCC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Nearest Collateral Concern</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Closest non-targeted structure, area, or entity near a planned point of impact that may be at risk of unintended damage during a military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3"/>
                  </a:ext>
                </a:extLst>
              </a:tr>
              <a:tr h="446300">
                <a:tc>
                  <a:txBody>
                    <a:bodyPr/>
                    <a:lstStyle/>
                    <a:p>
                      <a:pPr marL="0" lvl="0" indent="0" algn="ctr" rtl="0">
                        <a:spcBef>
                          <a:spcPts val="0"/>
                        </a:spcBef>
                        <a:spcAft>
                          <a:spcPts val="0"/>
                        </a:spcAft>
                        <a:buNone/>
                      </a:pPr>
                      <a:r>
                        <a:rPr lang="fr" b="1"/>
                        <a:t>CER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effects radius</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Radius within which collateral damage might happen based on the weapon's characteristics, the target environment, and other operational factors.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4"/>
                  </a:ext>
                </a:extLst>
              </a:tr>
              <a:tr h="446300">
                <a:tc>
                  <a:txBody>
                    <a:bodyPr/>
                    <a:lstStyle/>
                    <a:p>
                      <a:pPr marL="0" lvl="0" indent="0" algn="ctr" rtl="0">
                        <a:spcBef>
                          <a:spcPts val="0"/>
                        </a:spcBef>
                        <a:spcAft>
                          <a:spcPts val="0"/>
                        </a:spcAft>
                        <a:buNone/>
                      </a:pPr>
                      <a:r>
                        <a:rPr lang="fr" b="1"/>
                        <a:t>CDE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damage estimate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Systematic process used in military targeting to evaluate the potential for unintended damage or harm to non-combatant entities, structures, or personnel as a result of a planned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5"/>
                  </a:ext>
                </a:extLst>
              </a:tr>
              <a:tr h="446300">
                <a:tc>
                  <a:txBody>
                    <a:bodyPr/>
                    <a:lstStyle/>
                    <a:p>
                      <a:pPr marL="0" lvl="0" indent="0" algn="ctr" rtl="0">
                        <a:spcBef>
                          <a:spcPts val="0"/>
                        </a:spcBef>
                        <a:spcAft>
                          <a:spcPts val="0"/>
                        </a:spcAft>
                        <a:buNone/>
                      </a:pPr>
                      <a:r>
                        <a:rPr lang="fr" b="1"/>
                        <a:t>NSE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No Strike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Specific entities, locations, or objects that are protected from intentional targeting under the Law of Armed Conflict (LOAC) or by operational policy.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6"/>
                  </a:ext>
                </a:extLst>
              </a:tr>
            </a:tbl>
          </a:graphicData>
        </a:graphic>
      </p:graphicFrame>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TARGET CATEGORIES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5158846" y="3058866"/>
          <a:ext cx="4800600" cy="4573905"/>
        </p:xfrm>
        <a:graphic>
          <a:graphicData uri="http://schemas.openxmlformats.org/drawingml/2006/table">
            <a:tbl>
              <a:tblPr/>
              <a:tblGrid>
                <a:gridCol w="888412">
                  <a:extLst>
                    <a:ext uri="{9D8B030D-6E8A-4147-A177-3AD203B41FA5}">
                      <a16:colId xmlns:a16="http://schemas.microsoft.com/office/drawing/2014/main" xmlns="" val="20000"/>
                    </a:ext>
                  </a:extLst>
                </a:gridCol>
                <a:gridCol w="3912188">
                  <a:extLst>
                    <a:ext uri="{9D8B030D-6E8A-4147-A177-3AD203B41FA5}">
                      <a16:colId xmlns:a16="http://schemas.microsoft.com/office/drawing/2014/main" xmlns="" val="20001"/>
                    </a:ext>
                  </a:extLst>
                </a:gridCol>
              </a:tblGrid>
              <a:tr h="180975">
                <a:tc gridSpan="2">
                  <a:txBody>
                    <a:bodyPr/>
                    <a:lstStyle/>
                    <a:p>
                      <a:pPr algn="ctr" fontAlgn="b"/>
                      <a:r>
                        <a:rPr lang="nb-NO" sz="1200" b="1" i="0" u="none" strike="noStrike">
                          <a:solidFill>
                            <a:srgbClr val="000000"/>
                          </a:solidFill>
                          <a:latin typeface="Calibri"/>
                        </a:rPr>
                        <a:t>TARGET 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hMerge="1">
                  <a:txBody>
                    <a:bodyPr/>
                    <a:lstStyle/>
                    <a:p>
                      <a:endParaRPr lang="en-US"/>
                    </a:p>
                  </a:txBody>
                  <a:tcPr/>
                </a:tc>
                <a:extLst>
                  <a:ext uri="{0D108BD9-81ED-4DB2-BD59-A6C34878D82A}">
                    <a16:rowId xmlns:a16="http://schemas.microsoft.com/office/drawing/2014/main" xmlns="" val="10000"/>
                  </a:ext>
                </a:extLst>
              </a:tr>
              <a:tr h="190500">
                <a:tc>
                  <a:txBody>
                    <a:bodyPr/>
                    <a:lstStyle/>
                    <a:p>
                      <a:pPr algn="l" fontAlgn="b"/>
                      <a:r>
                        <a:rPr lang="nb-NO" sz="1200" b="1" i="0" u="none" strike="noStrike">
                          <a:solidFill>
                            <a:srgbClr val="000000"/>
                          </a:solidFill>
                          <a:latin typeface="Calibri"/>
                        </a:rPr>
                        <a:t>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nb-NO" sz="1200" b="1" i="0" u="none" strike="noStrike">
                          <a:solidFill>
                            <a:srgbClr val="000000"/>
                          </a:solidFill>
                          <a:latin typeface="Calibri"/>
                        </a:rPr>
                        <a:t>TYPE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xmlns="" val="10001"/>
                  </a:ext>
                </a:extLst>
              </a:tr>
              <a:tr h="200025">
                <a:tc>
                  <a:txBody>
                    <a:bodyPr/>
                    <a:lstStyle/>
                    <a:p>
                      <a:pPr algn="ctr" fontAlgn="b"/>
                      <a:r>
                        <a:rPr lang="nb-NO" sz="1100" b="0" i="0" u="none" strike="noStrike">
                          <a:solidFill>
                            <a:srgbClr val="000000"/>
                          </a:solidFill>
                          <a:latin typeface="Arial"/>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Weapons of Mass destruction (Nuclear, Biological, Chemical)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180975">
                <a:tc>
                  <a:txBody>
                    <a:bodyPr/>
                    <a:lstStyle/>
                    <a:p>
                      <a:pPr algn="ctr" fontAlgn="b"/>
                      <a:r>
                        <a:rPr lang="nb-NO" sz="1100" b="0" i="0" u="none" strike="noStrike">
                          <a:solidFill>
                            <a:srgbClr val="000000"/>
                          </a:solidFill>
                          <a:latin typeface="Arial"/>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Command, Control and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180975">
                <a:tc>
                  <a:txBody>
                    <a:bodyPr/>
                    <a:lstStyle/>
                    <a:p>
                      <a:pPr algn="ctr" fontAlgn="b"/>
                      <a:r>
                        <a:rPr lang="nb-NO" sz="1100" b="0" i="0" u="none" strike="noStrike">
                          <a:solidFill>
                            <a:srgbClr val="000000"/>
                          </a:solidFill>
                          <a:latin typeface="Arial"/>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Airforces and airfields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180975">
                <a:tc>
                  <a:txBody>
                    <a:bodyPr/>
                    <a:lstStyle/>
                    <a:p>
                      <a:pPr algn="ctr" fontAlgn="b"/>
                      <a:r>
                        <a:rPr lang="nb-NO" sz="1100" b="0" i="0" u="none" strike="noStrike">
                          <a:solidFill>
                            <a:srgbClr val="000000"/>
                          </a:solidFill>
                          <a:latin typeface="Arial"/>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 Defence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180975">
                <a:tc>
                  <a:txBody>
                    <a:bodyPr/>
                    <a:lstStyle/>
                    <a:p>
                      <a:pPr algn="ctr" fontAlgn="b"/>
                      <a:r>
                        <a:rPr lang="nb-NO" sz="1100" b="0" i="0" u="none" strike="noStrike">
                          <a:solidFill>
                            <a:srgbClr val="000000"/>
                          </a:solidFill>
                          <a:latin typeface="Arial"/>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Ground forces and facilities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180975">
                <a:tc>
                  <a:txBody>
                    <a:bodyPr/>
                    <a:lstStyle/>
                    <a:p>
                      <a:pPr algn="ctr" fontAlgn="b"/>
                      <a:r>
                        <a:rPr lang="nb-NO" sz="1100" b="0" i="0" u="none" strike="noStrike">
                          <a:solidFill>
                            <a:srgbClr val="000000"/>
                          </a:solidFill>
                          <a:latin typeface="Arial"/>
                        </a:rPr>
                        <a:t>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Naval forces and ports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180975">
                <a:tc>
                  <a:txBody>
                    <a:bodyPr/>
                    <a:lstStyle/>
                    <a:p>
                      <a:pPr algn="ctr" fontAlgn="b"/>
                      <a:r>
                        <a:rPr lang="nb-NO" sz="1100" b="0" i="0" u="none" strike="noStrike">
                          <a:solidFill>
                            <a:srgbClr val="000000"/>
                          </a:solidFill>
                          <a:latin typeface="Arial"/>
                        </a:rPr>
                        <a:t>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Petroleum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200025">
                <a:tc>
                  <a:txBody>
                    <a:bodyPr/>
                    <a:lstStyle/>
                    <a:p>
                      <a:pPr algn="ctr" fontAlgn="b"/>
                      <a:r>
                        <a:rPr lang="nb-NO" sz="1100" b="0" i="0" u="none" strike="noStrike">
                          <a:solidFill>
                            <a:srgbClr val="000000"/>
                          </a:solidFill>
                          <a:latin typeface="Arial"/>
                        </a:rPr>
                        <a:t>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Electric power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180975">
                <a:tc>
                  <a:txBody>
                    <a:bodyPr/>
                    <a:lstStyle/>
                    <a:p>
                      <a:pPr algn="ctr" fontAlgn="b"/>
                      <a:r>
                        <a:rPr lang="nb-NO" sz="1100" b="0" i="0" u="none" strike="noStrike">
                          <a:solidFill>
                            <a:srgbClr val="000000"/>
                          </a:solidFill>
                          <a:latin typeface="Arial"/>
                        </a:rPr>
                        <a:t>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Military production, supply and storage (Military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180975">
                <a:tc>
                  <a:txBody>
                    <a:bodyPr/>
                    <a:lstStyle/>
                    <a:p>
                      <a:pPr algn="ctr" fontAlgn="b"/>
                      <a:r>
                        <a:rPr lang="nb-NO" sz="1100" b="0" i="0" u="none" strike="noStrike">
                          <a:solidFill>
                            <a:srgbClr val="000000"/>
                          </a:solidFill>
                          <a:latin typeface="Arial"/>
                        </a:rPr>
                        <a:t>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Transportation / lines of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1"/>
                  </a:ext>
                </a:extLst>
              </a:tr>
              <a:tr h="180975">
                <a:tc>
                  <a:txBody>
                    <a:bodyPr/>
                    <a:lstStyle/>
                    <a:p>
                      <a:pPr algn="ctr" fontAlgn="b"/>
                      <a:r>
                        <a:rPr lang="nb-NO" sz="1100" b="0" i="0" u="none" strike="noStrike">
                          <a:solidFill>
                            <a:srgbClr val="000000"/>
                          </a:solidFill>
                          <a:latin typeface="Arial"/>
                        </a:rPr>
                        <a:t>11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Political leadership</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2"/>
                  </a:ext>
                </a:extLst>
              </a:tr>
              <a:tr h="180975">
                <a:tc>
                  <a:txBody>
                    <a:bodyPr/>
                    <a:lstStyle/>
                    <a:p>
                      <a:pPr algn="ctr" fontAlgn="b"/>
                      <a:r>
                        <a:rPr lang="nb-NO" sz="1100" b="0" i="0" u="none" strike="noStrike">
                          <a:solidFill>
                            <a:srgbClr val="000000"/>
                          </a:solidFill>
                          <a:latin typeface="Arial"/>
                        </a:rPr>
                        <a:t>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Media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3"/>
                  </a:ext>
                </a:extLst>
              </a:tr>
              <a:tr h="180975">
                <a:tc>
                  <a:txBody>
                    <a:bodyPr/>
                    <a:lstStyle/>
                    <a:p>
                      <a:pPr algn="ctr" fontAlgn="b"/>
                      <a:r>
                        <a:rPr lang="nb-NO" sz="1100" b="0" i="0" u="none" strike="noStrike">
                          <a:solidFill>
                            <a:srgbClr val="000000"/>
                          </a:solidFill>
                          <a:latin typeface="Arial"/>
                        </a:rPr>
                        <a:t>13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Industry (Civilian)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4"/>
                  </a:ext>
                </a:extLst>
              </a:tr>
              <a:tr h="180975">
                <a:tc>
                  <a:txBody>
                    <a:bodyPr/>
                    <a:lstStyle/>
                    <a:p>
                      <a:pPr algn="ctr" fontAlgn="b"/>
                      <a:r>
                        <a:rPr lang="nb-NO" sz="1100" b="0" i="0" u="none" strike="noStrike">
                          <a:solidFill>
                            <a:srgbClr val="000000"/>
                          </a:solidFill>
                          <a:latin typeface="Arial"/>
                        </a:rPr>
                        <a:t>14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Infrastructure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5"/>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6"/>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7"/>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8"/>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9"/>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0"/>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1"/>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2"/>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3"/>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dirty="0">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4"/>
                  </a:ext>
                </a:extLst>
              </a:tr>
            </a:tbl>
          </a:graphicData>
        </a:graphic>
      </p:graphicFrame>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322"/>
        <p:cNvGrpSpPr/>
        <p:nvPr/>
      </p:nvGrpSpPr>
      <p:grpSpPr>
        <a:xfrm>
          <a:off x="0" y="0"/>
          <a:ext cx="0" cy="0"/>
          <a:chOff x="0" y="0"/>
          <a:chExt cx="0" cy="0"/>
        </a:xfrm>
      </p:grpSpPr>
      <p:sp>
        <p:nvSpPr>
          <p:cNvPr id="323" name="Google Shape;323;p34"/>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DESIRED EFFECTS</a:t>
            </a:r>
            <a:endParaRPr sz="4200" b="1" u="sng">
              <a:solidFill>
                <a:schemeClr val="dk1"/>
              </a:solidFill>
            </a:endParaRPr>
          </a:p>
        </p:txBody>
      </p:sp>
      <p:graphicFrame>
        <p:nvGraphicFramePr>
          <p:cNvPr id="324" name="Google Shape;324;p34"/>
          <p:cNvGraphicFramePr/>
          <p:nvPr/>
        </p:nvGraphicFramePr>
        <p:xfrm>
          <a:off x="952500" y="2088750"/>
          <a:ext cx="13215000" cy="6954250"/>
        </p:xfrm>
        <a:graphic>
          <a:graphicData uri="http://schemas.openxmlformats.org/drawingml/2006/table">
            <a:tbl>
              <a:tblPr>
                <a:noFill/>
                <a:tableStyleId>{AE7EAA58-4EDA-4114-B047-75ABB572CC32}</a:tableStyleId>
              </a:tblPr>
              <a:tblGrid>
                <a:gridCol w="2727775">
                  <a:extLst>
                    <a:ext uri="{9D8B030D-6E8A-4147-A177-3AD203B41FA5}">
                      <a16:colId xmlns:a16="http://schemas.microsoft.com/office/drawing/2014/main" xmlns="" val="20000"/>
                    </a:ext>
                  </a:extLst>
                </a:gridCol>
                <a:gridCol w="781375">
                  <a:extLst>
                    <a:ext uri="{9D8B030D-6E8A-4147-A177-3AD203B41FA5}">
                      <a16:colId xmlns:a16="http://schemas.microsoft.com/office/drawing/2014/main" xmlns="" val="20001"/>
                    </a:ext>
                  </a:extLst>
                </a:gridCol>
                <a:gridCol w="9705850">
                  <a:extLst>
                    <a:ext uri="{9D8B030D-6E8A-4147-A177-3AD203B41FA5}">
                      <a16:colId xmlns:a16="http://schemas.microsoft.com/office/drawing/2014/main" xmlns="" val="20002"/>
                    </a:ext>
                  </a:extLst>
                </a:gridCol>
              </a:tblGrid>
              <a:tr h="520700">
                <a:tc gridSpan="3">
                  <a:txBody>
                    <a:bodyPr/>
                    <a:lstStyle/>
                    <a:p>
                      <a:pPr marL="0" lvl="0" indent="0" algn="l" rtl="0">
                        <a:spcBef>
                          <a:spcPts val="0"/>
                        </a:spcBef>
                        <a:spcAft>
                          <a:spcPts val="0"/>
                        </a:spcAft>
                        <a:buNone/>
                      </a:pPr>
                      <a:r>
                        <a:rPr lang="fr" sz="1600" u="sng" dirty="0">
                          <a:solidFill>
                            <a:schemeClr val="dk1"/>
                          </a:solidFill>
                        </a:rPr>
                        <a:t>Definition:</a:t>
                      </a:r>
                      <a:r>
                        <a:rPr lang="fr" sz="1600" dirty="0">
                          <a:solidFill>
                            <a:schemeClr val="dk1"/>
                          </a:solidFill>
                        </a:rPr>
                        <a:t> destructive effects available upon detonation of a weapon.</a:t>
                      </a:r>
                      <a:endParaRPr sz="1600">
                        <a:solidFill>
                          <a:schemeClr val="dk1"/>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520700">
                <a:tc gridSpan="2">
                  <a:txBody>
                    <a:bodyPr/>
                    <a:lstStyle/>
                    <a:p>
                      <a:pPr marL="0" lvl="0" indent="0" algn="ctr" rtl="0">
                        <a:spcBef>
                          <a:spcPts val="0"/>
                        </a:spcBef>
                        <a:spcAft>
                          <a:spcPts val="0"/>
                        </a:spcAft>
                        <a:buNone/>
                      </a:pPr>
                      <a:r>
                        <a:rPr lang="fr" sz="1600" b="1">
                          <a:solidFill>
                            <a:schemeClr val="lt1"/>
                          </a:solidFill>
                        </a:rPr>
                        <a:t>KILL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1"/>
                  </a:ext>
                </a:extLst>
              </a:tr>
              <a:tr h="520700">
                <a:tc gridSpan="2">
                  <a:txBody>
                    <a:bodyPr/>
                    <a:lstStyle/>
                    <a:p>
                      <a:pPr marL="0" lvl="0" indent="0" algn="ctr" rtl="0">
                        <a:spcBef>
                          <a:spcPts val="0"/>
                        </a:spcBef>
                        <a:spcAft>
                          <a:spcPts val="0"/>
                        </a:spcAft>
                        <a:buNone/>
                      </a:pPr>
                      <a:r>
                        <a:rPr lang="fr" b="1">
                          <a:solidFill>
                            <a:schemeClr val="dk1"/>
                          </a:solidFill>
                        </a:rPr>
                        <a:t>BLAST</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2"/>
                  </a:ext>
                </a:extLst>
              </a:tr>
              <a:tr h="520700">
                <a:tc gridSpan="2">
                  <a:txBody>
                    <a:bodyPr/>
                    <a:lstStyle/>
                    <a:p>
                      <a:pPr marL="0" lvl="0" indent="0" algn="ctr" rtl="0">
                        <a:spcBef>
                          <a:spcPts val="0"/>
                        </a:spcBef>
                        <a:spcAft>
                          <a:spcPts val="0"/>
                        </a:spcAft>
                        <a:buNone/>
                      </a:pPr>
                      <a:r>
                        <a:rPr lang="fr" b="1">
                          <a:solidFill>
                            <a:schemeClr val="dk1"/>
                          </a:solidFill>
                        </a:rPr>
                        <a:t>FRAGMENTATION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dirty="0">
                          <a:solidFill>
                            <a:schemeClr val="dk1"/>
                          </a:solidFill>
                        </a:rPr>
                        <a:t>The dispersal of shrapnel or debris from an exploding munition. Fragments are propelled outward at high velocity, targeting personnel, equipment, and light structures in the area of effect.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3"/>
                  </a:ext>
                </a:extLst>
              </a:tr>
              <a:tr h="520700">
                <a:tc gridSpan="2">
                  <a:txBody>
                    <a:bodyPr/>
                    <a:lstStyle/>
                    <a:p>
                      <a:pPr marL="0" lvl="0" indent="0" algn="ctr" rtl="0">
                        <a:spcBef>
                          <a:spcPts val="0"/>
                        </a:spcBef>
                        <a:spcAft>
                          <a:spcPts val="0"/>
                        </a:spcAft>
                        <a:buNone/>
                      </a:pPr>
                      <a:r>
                        <a:rPr lang="fr" b="1">
                          <a:solidFill>
                            <a:schemeClr val="dk1"/>
                          </a:solidFill>
                        </a:rPr>
                        <a:t>PENETRATION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4"/>
                  </a:ext>
                </a:extLst>
              </a:tr>
              <a:tr h="520700">
                <a:tc gridSpan="2">
                  <a:txBody>
                    <a:bodyPr/>
                    <a:lstStyle/>
                    <a:p>
                      <a:pPr marL="0" lvl="0" indent="0" algn="ctr" rtl="0">
                        <a:spcBef>
                          <a:spcPts val="0"/>
                        </a:spcBef>
                        <a:spcAft>
                          <a:spcPts val="0"/>
                        </a:spcAft>
                        <a:buNone/>
                      </a:pPr>
                      <a:r>
                        <a:rPr lang="fr" b="1">
                          <a:solidFill>
                            <a:schemeClr val="dk1"/>
                          </a:solidFill>
                        </a:rPr>
                        <a:t>INCENDIARY</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5"/>
                  </a:ext>
                </a:extLst>
              </a:tr>
              <a:tr h="520700">
                <a:tc gridSpan="2">
                  <a:txBody>
                    <a:bodyPr/>
                    <a:lstStyle/>
                    <a:p>
                      <a:pPr marL="0" lvl="0" indent="0" algn="ctr" rtl="0">
                        <a:spcBef>
                          <a:spcPts val="0"/>
                        </a:spcBef>
                        <a:spcAft>
                          <a:spcPts val="0"/>
                        </a:spcAft>
                        <a:buClr>
                          <a:schemeClr val="dk1"/>
                        </a:buClr>
                        <a:buSzPts val="1100"/>
                        <a:buFont typeface="Arial"/>
                        <a:buNone/>
                      </a:pPr>
                      <a:r>
                        <a:rPr lang="fr" b="1">
                          <a:solidFill>
                            <a:schemeClr val="dk1"/>
                          </a:solidFill>
                        </a:rPr>
                        <a:t>CRATERING</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formation of a crater in the ground caused by the impact or detonation of a munition. Cratering disrupts mobility and operations, damaging roads, runways, or creating obstacles in the battlefield.</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6"/>
                  </a:ext>
                </a:extLst>
              </a:tr>
              <a:tr h="520700">
                <a:tc gridSpan="2">
                  <a:txBody>
                    <a:bodyPr/>
                    <a:lstStyle/>
                    <a:p>
                      <a:pPr marL="0" lvl="0" indent="0" algn="ctr" rtl="0">
                        <a:spcBef>
                          <a:spcPts val="0"/>
                        </a:spcBef>
                        <a:spcAft>
                          <a:spcPts val="0"/>
                        </a:spcAft>
                        <a:buNone/>
                      </a:pPr>
                      <a:r>
                        <a:rPr lang="fr" b="1">
                          <a:solidFill>
                            <a:schemeClr val="dk1"/>
                          </a:solidFill>
                        </a:rPr>
                        <a:t>PERFORATION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7"/>
                  </a:ext>
                </a:extLst>
              </a:tr>
              <a:tr h="520700">
                <a:tc gridSpan="2">
                  <a:txBody>
                    <a:bodyPr/>
                    <a:lstStyle/>
                    <a:p>
                      <a:pPr marL="0" lvl="0" indent="0" algn="ctr" rtl="0">
                        <a:spcBef>
                          <a:spcPts val="0"/>
                        </a:spcBef>
                        <a:spcAft>
                          <a:spcPts val="0"/>
                        </a:spcAft>
                        <a:buNone/>
                      </a:pPr>
                      <a:r>
                        <a:rPr lang="fr" b="1">
                          <a:solidFill>
                            <a:schemeClr val="dk1"/>
                          </a:solidFill>
                        </a:rPr>
                        <a:t>EARTH SHOCK</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seismic-like vibrations transmitted through the ground from an explosion. Earth shock can damage underground structures, destabilize foundations, or incapacitate personnel in subterranean environments.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8"/>
                  </a:ext>
                </a:extLst>
              </a:tr>
              <a:tr h="520700">
                <a:tc gridSpan="2">
                  <a:txBody>
                    <a:bodyPr/>
                    <a:lstStyle/>
                    <a:p>
                      <a:pPr marL="0" lvl="0" indent="0" algn="ctr" rtl="0">
                        <a:spcBef>
                          <a:spcPts val="0"/>
                        </a:spcBef>
                        <a:spcAft>
                          <a:spcPts val="0"/>
                        </a:spcAft>
                        <a:buNone/>
                      </a:pPr>
                      <a:r>
                        <a:rPr lang="fr" b="1">
                          <a:solidFill>
                            <a:schemeClr val="dk1"/>
                          </a:solidFill>
                        </a:rPr>
                        <a:t>NUCLEAR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9"/>
                  </a:ext>
                </a:extLst>
              </a:tr>
              <a:tr h="520700">
                <a:tc gridSpan="2">
                  <a:txBody>
                    <a:bodyPr/>
                    <a:lstStyle/>
                    <a:p>
                      <a:pPr marL="0" lvl="0" indent="0" algn="ctr" rtl="0">
                        <a:spcBef>
                          <a:spcPts val="0"/>
                        </a:spcBef>
                        <a:spcAft>
                          <a:spcPts val="0"/>
                        </a:spcAft>
                        <a:buNone/>
                      </a:pPr>
                      <a:r>
                        <a:rPr lang="fr" b="1">
                          <a:solidFill>
                            <a:schemeClr val="dk1"/>
                          </a:solidFill>
                        </a:rPr>
                        <a:t>THERMAL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intense heat and light energy emitted by an explosion, especially in nuclear detonations. Thermal radiation causes burns, ignites materials, and can create secondary fires in the target area.</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10"/>
                  </a:ext>
                </a:extLst>
              </a:tr>
            </a:tbl>
          </a:graphicData>
        </a:graphic>
      </p:graphicFrame>
      <p:pic>
        <p:nvPicPr>
          <p:cNvPr id="325" name="Google Shape;325;p3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5" name="Bilde 4">
            <a:extLst>
              <a:ext uri="{FF2B5EF4-FFF2-40B4-BE49-F238E27FC236}">
                <a16:creationId xmlns:a16="http://schemas.microsoft.com/office/drawing/2014/main" xmlns="" id="{092C430E-EF93-5F6B-B119-ED8A96001394}"/>
              </a:ext>
            </a:extLst>
          </p:cNvPr>
          <p:cNvPicPr>
            <a:picLocks noChangeAspect="1"/>
          </p:cNvPicPr>
          <p:nvPr/>
        </p:nvPicPr>
        <p:blipFill>
          <a:blip r:embed="rId3"/>
          <a:srcRect r="170" b="31564"/>
          <a:stretch/>
        </p:blipFill>
        <p:spPr>
          <a:xfrm>
            <a:off x="25024" y="1888331"/>
            <a:ext cx="15094326" cy="8803482"/>
          </a:xfrm>
          <a:prstGeom prst="rect">
            <a:avLst/>
          </a:prstGeom>
        </p:spPr>
      </p:pic>
      <p:graphicFrame>
        <p:nvGraphicFramePr>
          <p:cNvPr id="62" name="Google Shape;62;p14"/>
          <p:cNvGraphicFramePr/>
          <p:nvPr>
            <p:extLst>
              <p:ext uri="{D42A27DB-BD31-4B8C-83A1-F6EECF244321}">
                <p14:modId xmlns:p14="http://schemas.microsoft.com/office/powerpoint/2010/main" xmlns="" val="936323277"/>
              </p:ext>
            </p:extLst>
          </p:nvPr>
        </p:nvGraphicFramePr>
        <p:xfrm>
          <a:off x="0" y="0"/>
          <a:ext cx="15120000" cy="10691813"/>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1800" b="1" dirty="0"/>
                        <a:t>APATITY CHEMICAL WEAPON HANDLING FACILITY, </a:t>
                      </a:r>
                      <a:r>
                        <a:rPr lang="fr" sz="1800" b="1" dirty="0"/>
                        <a:t>SRN</a:t>
                      </a:r>
                      <a:endParaRPr sz="1800" b="1" dirty="0"/>
                    </a:p>
                    <a:p>
                      <a:pPr marL="0" lvl="0" indent="0" algn="l" rtl="0">
                        <a:spcBef>
                          <a:spcPts val="0"/>
                        </a:spcBef>
                        <a:spcAft>
                          <a:spcPts val="0"/>
                        </a:spcAft>
                        <a:buNone/>
                      </a:pPr>
                      <a:r>
                        <a:rPr lang="fr" sz="2000" b="1" dirty="0"/>
                        <a:t>JOINT OPERATIONS GRAPHIC</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dirty="0"/>
                        <a:t>MAP</a:t>
                      </a:r>
                      <a:endParaRPr sz="2000" b="1"/>
                    </a:p>
                    <a:p>
                      <a:pPr marL="0" lvl="0" indent="0" algn="ctr" rtl="0">
                        <a:spcBef>
                          <a:spcPts val="0"/>
                        </a:spcBef>
                        <a:spcAft>
                          <a:spcPts val="0"/>
                        </a:spcAft>
                        <a:buNone/>
                      </a:pPr>
                      <a:r>
                        <a:rPr lang="fr" sz="2000" b="1" dirty="0"/>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fr" sz="1500" b="1" dirty="0"/>
                        <a:t>BE: SRNTGT094   CATCODE: 1</a:t>
                      </a:r>
                      <a:endParaRPr sz="1500" b="1" dirty="0"/>
                    </a:p>
                    <a:p>
                      <a:pPr marL="0" lvl="0" indent="0" algn="l" rtl="0">
                        <a:spcBef>
                          <a:spcPts val="0"/>
                        </a:spcBef>
                        <a:spcAft>
                          <a:spcPts val="0"/>
                        </a:spcAft>
                        <a:buNone/>
                      </a:pPr>
                      <a:r>
                        <a:rPr lang="fr" sz="1500" b="1" dirty="0"/>
                        <a:t>MIDB GEO: </a:t>
                      </a:r>
                      <a:r>
                        <a:rPr lang="pt-BR" sz="1500" b="1" dirty="0"/>
                        <a:t>N 67 36.659 E 033 24.039</a:t>
                      </a:r>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sp>
        <p:nvSpPr>
          <p:cNvPr id="63" name="Google Shape;63;p14"/>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sp>
        <p:nvSpPr>
          <p:cNvPr id="64" name="Google Shape;64;p14"/>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67" name="Google Shape;67;p14"/>
          <p:cNvSpPr txBox="1"/>
          <p:nvPr/>
        </p:nvSpPr>
        <p:spPr>
          <a:xfrm>
            <a:off x="3934745" y="4978400"/>
            <a:ext cx="2915998" cy="650638"/>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b="1" dirty="0">
                <a:solidFill>
                  <a:schemeClr val="dk1"/>
                </a:solidFill>
              </a:rPr>
              <a:t>APATITY CHEMICAL WEAPON HANDLING FACILITY, SRN</a:t>
            </a:r>
            <a:endParaRPr b="1" dirty="0">
              <a:solidFill>
                <a:schemeClr val="dk1"/>
              </a:solidFill>
            </a:endParaRPr>
          </a:p>
          <a:p>
            <a:pPr marL="0" lvl="0" indent="0" algn="l" rtl="0">
              <a:spcBef>
                <a:spcPts val="0"/>
              </a:spcBef>
              <a:spcAft>
                <a:spcPts val="0"/>
              </a:spcAft>
              <a:buClr>
                <a:schemeClr val="dk1"/>
              </a:buClr>
              <a:buSzPts val="1100"/>
              <a:buFont typeface="Arial"/>
              <a:buNone/>
            </a:pPr>
            <a:r>
              <a:rPr lang="fr" b="1" dirty="0">
                <a:solidFill>
                  <a:schemeClr val="dk1"/>
                </a:solidFill>
              </a:rPr>
              <a:t>SRNTGT094</a:t>
            </a:r>
            <a:endParaRPr b="1" dirty="0">
              <a:solidFill>
                <a:schemeClr val="dk1"/>
              </a:solidFill>
            </a:endParaRPr>
          </a:p>
        </p:txBody>
      </p:sp>
      <p:cxnSp>
        <p:nvCxnSpPr>
          <p:cNvPr id="68" name="Google Shape;68;p14"/>
          <p:cNvCxnSpPr>
            <a:cxnSpLocks/>
            <a:stCxn id="67" idx="2"/>
          </p:cNvCxnSpPr>
          <p:nvPr/>
        </p:nvCxnSpPr>
        <p:spPr>
          <a:xfrm flipH="1">
            <a:off x="2174081" y="5629038"/>
            <a:ext cx="3218663" cy="1252806"/>
          </a:xfrm>
          <a:prstGeom prst="straightConnector1">
            <a:avLst/>
          </a:prstGeom>
          <a:noFill/>
          <a:ln w="19050" cap="flat" cmpd="sng">
            <a:solidFill>
              <a:schemeClr val="dk1"/>
            </a:solidFill>
            <a:prstDash val="solid"/>
            <a:round/>
            <a:headEnd type="none" w="med" len="med"/>
            <a:tailEnd type="none" w="med" len="med"/>
          </a:ln>
        </p:spPr>
      </p:cxnSp>
      <p:sp>
        <p:nvSpPr>
          <p:cNvPr id="69" name="Google Shape;69;p14"/>
          <p:cNvSpPr/>
          <p:nvPr/>
        </p:nvSpPr>
        <p:spPr>
          <a:xfrm>
            <a:off x="1727360" y="6608163"/>
            <a:ext cx="720000" cy="720000"/>
          </a:xfrm>
          <a:prstGeom prst="plus">
            <a:avLst>
              <a:gd name="adj" fmla="val 40260"/>
            </a:avLst>
          </a:prstGeom>
          <a:noFill/>
          <a:ln w="28575" cap="flat" cmpd="sng">
            <a:solidFill>
              <a:srgbClr val="FF0000"/>
            </a:solidFill>
            <a:prstDash val="solid"/>
            <a:round/>
            <a:headEnd type="none" w="sm" len="sm"/>
            <a:tailEnd type="none" w="sm" len="sm"/>
          </a:ln>
        </p:spPr>
        <p:txBody>
          <a:bodyPr spcFirstLastPara="1" wrap="square" lIns="0" tIns="0" rIns="0" bIns="126000" anchor="ctr" anchorCtr="0">
            <a:noAutofit/>
          </a:bodyPr>
          <a:lstStyle/>
          <a:p>
            <a:pPr marL="0" lvl="0" indent="0" algn="ctr" rtl="0">
              <a:spcBef>
                <a:spcPts val="0"/>
              </a:spcBef>
              <a:spcAft>
                <a:spcPts val="0"/>
              </a:spcAft>
              <a:buNone/>
            </a:pPr>
            <a:r>
              <a:rPr lang="fr" sz="2000" b="1">
                <a:solidFill>
                  <a:schemeClr val="dk1"/>
                </a:solidFill>
              </a:rPr>
              <a:t>.</a:t>
            </a:r>
            <a:endParaRPr sz="2000" b="1">
              <a:solidFill>
                <a:schemeClr val="dk1"/>
              </a:solidFill>
            </a:endParaRPr>
          </a:p>
        </p:txBody>
      </p:sp>
      <p:pic>
        <p:nvPicPr>
          <p:cNvPr id="11" name="Picture 3"/>
          <p:cNvPicPr>
            <a:picLocks noChangeAspect="1" noChangeArrowheads="1"/>
          </p:cNvPicPr>
          <p:nvPr/>
        </p:nvPicPr>
        <p:blipFill>
          <a:blip r:embed="rId4"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sp>
        <p:nvSpPr>
          <p:cNvPr id="12" name="Rektangel 11"/>
          <p:cNvSpPr/>
          <p:nvPr/>
        </p:nvSpPr>
        <p:spPr>
          <a:xfrm>
            <a:off x="10893406" y="504896"/>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 descr="D:\GIT PROJECTS\OPAT-background\Virtual Intelligence Service only logo.PNG"/>
          <p:cNvPicPr>
            <a:picLocks noChangeAspect="1" noChangeArrowheads="1"/>
          </p:cNvPicPr>
          <p:nvPr/>
        </p:nvPicPr>
        <p:blipFill>
          <a:blip r:embed="rId5"/>
          <a:srcRect/>
          <a:stretch>
            <a:fillRect/>
          </a:stretch>
        </p:blipFill>
        <p:spPr bwMode="auto">
          <a:xfrm>
            <a:off x="0" y="0"/>
            <a:ext cx="2225675" cy="1958975"/>
          </a:xfrm>
          <a:prstGeom prst="rect">
            <a:avLst/>
          </a:prstGeom>
          <a:noFill/>
        </p:spPr>
      </p:pic>
      <p:sp>
        <p:nvSpPr>
          <p:cNvPr id="18" name="Rektangel 17"/>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25">
            <a:extLst>
              <a:ext uri="{FF2B5EF4-FFF2-40B4-BE49-F238E27FC236}">
                <a16:creationId xmlns:a16="http://schemas.microsoft.com/office/drawing/2014/main" xmlns="" id="{9689C963-FBFE-F6A6-8CB8-ED90E7F3E0DA}"/>
              </a:ext>
            </a:extLst>
          </p:cNvPr>
          <p:cNvGrpSpPr/>
          <p:nvPr/>
        </p:nvGrpSpPr>
        <p:grpSpPr>
          <a:xfrm>
            <a:off x="14082163" y="2146524"/>
            <a:ext cx="559046" cy="692832"/>
            <a:chOff x="15526400" y="3343535"/>
            <a:chExt cx="1172983" cy="1324523"/>
          </a:xfrm>
        </p:grpSpPr>
        <p:sp>
          <p:nvSpPr>
            <p:cNvPr id="20"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WEAPONEERING</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5" name="Rektangel 4"/>
          <p:cNvSpPr/>
          <p:nvPr/>
        </p:nvSpPr>
        <p:spPr>
          <a:xfrm>
            <a:off x="3779838" y="4329451"/>
            <a:ext cx="7559675" cy="2031325"/>
          </a:xfrm>
          <a:prstGeom prst="rect">
            <a:avLst/>
          </a:prstGeom>
        </p:spPr>
        <p:txBody>
          <a:bodyPr>
            <a:spAutoFit/>
          </a:bodyPr>
          <a:lstStyle/>
          <a:p>
            <a:pPr lvl="0"/>
            <a:r>
              <a:rPr lang="en-US" dirty="0" err="1"/>
              <a:t>Fuze</a:t>
            </a:r>
            <a:r>
              <a:rPr lang="en-US" dirty="0"/>
              <a:t> delay.</a:t>
            </a:r>
          </a:p>
          <a:p>
            <a:pPr lvl="0"/>
            <a:r>
              <a:rPr lang="en-US" dirty="0"/>
              <a:t> 0 ms = destroy the roof, </a:t>
            </a:r>
          </a:p>
          <a:p>
            <a:pPr lvl="0"/>
            <a:r>
              <a:rPr lang="en-US" dirty="0"/>
              <a:t>10 ms = explode 3 meters below roof, perfect for single storey building, </a:t>
            </a:r>
          </a:p>
          <a:p>
            <a:pPr lvl="0"/>
            <a:r>
              <a:rPr lang="en-US" dirty="0"/>
              <a:t>25 ms = good for all other buildings, explode inside the building. </a:t>
            </a:r>
          </a:p>
          <a:p>
            <a:pPr lvl="0"/>
            <a:r>
              <a:rPr lang="en-US" dirty="0"/>
              <a:t>60 ms for BLU-109 only, for bunkers or more than 20m high buildings.</a:t>
            </a:r>
          </a:p>
          <a:p>
            <a:pPr lvl="0"/>
            <a:endParaRPr lang="en-US" dirty="0"/>
          </a:p>
          <a:p>
            <a:pPr lvl="0"/>
            <a:r>
              <a:rPr lang="en-US" dirty="0"/>
              <a:t>For all bombs in level bombing, without specific input like impact angle on JDAMs, the higher you drop the bomb, the higher the impact angle. It goes from around 30° at 5000' to 60° at 250000. So basically you for the release profile by indicating the desired angle of impact</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RISK ESTIMATE DISTANCES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4825999" y="2454116"/>
          <a:ext cx="5467350" cy="5783580"/>
        </p:xfrm>
        <a:graphic>
          <a:graphicData uri="http://schemas.openxmlformats.org/drawingml/2006/table">
            <a:tbl>
              <a:tblPr/>
              <a:tblGrid>
                <a:gridCol w="1328592">
                  <a:extLst>
                    <a:ext uri="{9D8B030D-6E8A-4147-A177-3AD203B41FA5}">
                      <a16:colId xmlns:a16="http://schemas.microsoft.com/office/drawing/2014/main" xmlns="" val="20000"/>
                    </a:ext>
                  </a:extLst>
                </a:gridCol>
                <a:gridCol w="3149138">
                  <a:extLst>
                    <a:ext uri="{9D8B030D-6E8A-4147-A177-3AD203B41FA5}">
                      <a16:colId xmlns:a16="http://schemas.microsoft.com/office/drawing/2014/main" xmlns="" val="20001"/>
                    </a:ext>
                  </a:extLst>
                </a:gridCol>
                <a:gridCol w="989620">
                  <a:extLst>
                    <a:ext uri="{9D8B030D-6E8A-4147-A177-3AD203B41FA5}">
                      <a16:colId xmlns:a16="http://schemas.microsoft.com/office/drawing/2014/main" xmlns="" val="20002"/>
                    </a:ext>
                  </a:extLst>
                </a:gridCol>
              </a:tblGrid>
              <a:tr h="0">
                <a:tc>
                  <a:txBody>
                    <a:bodyPr/>
                    <a:lstStyle/>
                    <a:p>
                      <a:pPr algn="ctr">
                        <a:lnSpc>
                          <a:spcPct val="115000"/>
                        </a:lnSpc>
                        <a:spcAft>
                          <a:spcPts val="0"/>
                        </a:spcAft>
                      </a:pPr>
                      <a:r>
                        <a:rPr lang="en-US" sz="1100" b="1">
                          <a:latin typeface="Arial"/>
                          <a:ea typeface="Times New Roman"/>
                          <a:cs typeface="Arial"/>
                        </a:rPr>
                        <a:t>Weapon </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Description</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0,1 % PI</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xmlns="" val="10000"/>
                  </a:ext>
                </a:extLst>
              </a:tr>
              <a:tr h="0">
                <a:tc>
                  <a:txBody>
                    <a:bodyPr/>
                    <a:lstStyle/>
                    <a:p>
                      <a:pPr marL="457200">
                        <a:lnSpc>
                          <a:spcPct val="115000"/>
                        </a:lnSpc>
                        <a:spcAft>
                          <a:spcPts val="0"/>
                        </a:spcAft>
                      </a:pPr>
                      <a:r>
                        <a:rPr lang="en-US" sz="1100" b="1">
                          <a:latin typeface="Arial"/>
                          <a:ea typeface="Times New Roman"/>
                          <a:cs typeface="Arial"/>
                        </a:rPr>
                        <a:t>MK-82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marL="457200">
                        <a:lnSpc>
                          <a:spcPct val="115000"/>
                        </a:lnSpc>
                        <a:spcAft>
                          <a:spcPts val="0"/>
                        </a:spcAft>
                      </a:pPr>
                      <a:r>
                        <a:rPr lang="en-US" sz="1100" b="1">
                          <a:latin typeface="Arial"/>
                          <a:ea typeface="Times New Roman"/>
                          <a:cs typeface="Arial"/>
                        </a:rPr>
                        <a:t>MK-83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marL="457200">
                        <a:lnSpc>
                          <a:spcPct val="115000"/>
                        </a:lnSpc>
                        <a:spcAft>
                          <a:spcPts val="0"/>
                        </a:spcAft>
                      </a:pPr>
                      <a:r>
                        <a:rPr lang="en-US" sz="1100" b="1">
                          <a:latin typeface="Arial"/>
                          <a:ea typeface="Times New Roman"/>
                          <a:cs typeface="Arial"/>
                        </a:rPr>
                        <a:t>MK-84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marL="457200">
                        <a:lnSpc>
                          <a:spcPct val="115000"/>
                        </a:lnSpc>
                        <a:spcAft>
                          <a:spcPts val="0"/>
                        </a:spcAft>
                      </a:pPr>
                      <a:r>
                        <a:rPr lang="en-US" sz="1100" b="1">
                          <a:latin typeface="Arial"/>
                          <a:ea typeface="Times New Roman"/>
                          <a:cs typeface="Arial"/>
                        </a:rPr>
                        <a:t>GBU-12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marL="457200">
                        <a:lnSpc>
                          <a:spcPct val="115000"/>
                        </a:lnSpc>
                        <a:spcAft>
                          <a:spcPts val="0"/>
                        </a:spcAft>
                      </a:pPr>
                      <a:r>
                        <a:rPr lang="en-US" sz="1100" b="1">
                          <a:latin typeface="Arial"/>
                          <a:ea typeface="Times New Roman"/>
                          <a:cs typeface="Arial"/>
                        </a:rPr>
                        <a:t>GBU-16</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marL="457200">
                        <a:lnSpc>
                          <a:spcPct val="115000"/>
                        </a:lnSpc>
                        <a:spcAft>
                          <a:spcPts val="0"/>
                        </a:spcAft>
                      </a:pPr>
                      <a:r>
                        <a:rPr lang="en-US" sz="1100" b="1">
                          <a:latin typeface="Arial"/>
                          <a:ea typeface="Times New Roman"/>
                          <a:cs typeface="Arial"/>
                        </a:rPr>
                        <a:t>GBU-10</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marL="457200">
                        <a:lnSpc>
                          <a:spcPct val="115000"/>
                        </a:lnSpc>
                        <a:spcAft>
                          <a:spcPts val="0"/>
                        </a:spcAft>
                      </a:pPr>
                      <a:r>
                        <a:rPr lang="en-US" sz="1100" b="1">
                          <a:latin typeface="Arial"/>
                          <a:ea typeface="Times New Roman"/>
                          <a:cs typeface="Arial"/>
                        </a:rPr>
                        <a:t>GBU-24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 PAweway III,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marL="457200">
                        <a:lnSpc>
                          <a:spcPct val="115000"/>
                        </a:lnSpc>
                        <a:spcAft>
                          <a:spcPts val="0"/>
                        </a:spcAft>
                      </a:pPr>
                      <a:r>
                        <a:rPr lang="en-US" sz="1100" b="1">
                          <a:latin typeface="Arial"/>
                          <a:ea typeface="Times New Roman"/>
                          <a:cs typeface="Arial"/>
                        </a:rPr>
                        <a:t>GBU-38</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marL="457200">
                        <a:lnSpc>
                          <a:spcPct val="115000"/>
                        </a:lnSpc>
                        <a:spcAft>
                          <a:spcPts val="0"/>
                        </a:spcAft>
                      </a:pPr>
                      <a:r>
                        <a:rPr lang="en-US" sz="1100" b="1">
                          <a:latin typeface="Arial"/>
                          <a:ea typeface="Times New Roman"/>
                          <a:cs typeface="Arial"/>
                        </a:rPr>
                        <a:t>GBU-32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0">
                <a:tc>
                  <a:txBody>
                    <a:bodyPr/>
                    <a:lstStyle/>
                    <a:p>
                      <a:pPr marL="457200">
                        <a:lnSpc>
                          <a:spcPct val="115000"/>
                        </a:lnSpc>
                        <a:spcAft>
                          <a:spcPts val="0"/>
                        </a:spcAft>
                      </a:pPr>
                      <a:r>
                        <a:rPr lang="en-US" sz="1100" b="1">
                          <a:latin typeface="Arial"/>
                          <a:ea typeface="Times New Roman"/>
                          <a:cs typeface="Arial"/>
                        </a:rPr>
                        <a:t>GBU-31(V) 1/B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0">
                <a:tc>
                  <a:txBody>
                    <a:bodyPr/>
                    <a:lstStyle/>
                    <a:p>
                      <a:pPr marL="457200">
                        <a:lnSpc>
                          <a:spcPct val="115000"/>
                        </a:lnSpc>
                        <a:spcAft>
                          <a:spcPts val="0"/>
                        </a:spcAft>
                      </a:pPr>
                      <a:r>
                        <a:rPr lang="en-US" sz="1100" b="1">
                          <a:latin typeface="Arial"/>
                          <a:ea typeface="Times New Roman"/>
                          <a:cs typeface="Arial"/>
                        </a:rPr>
                        <a:t>GBU-31 (V)3(B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1"/>
                  </a:ext>
                </a:extLst>
              </a:tr>
              <a:tr h="0">
                <a:tc>
                  <a:txBody>
                    <a:bodyPr/>
                    <a:lstStyle/>
                    <a:p>
                      <a:pPr marL="457200">
                        <a:lnSpc>
                          <a:spcPct val="115000"/>
                        </a:lnSpc>
                        <a:spcAft>
                          <a:spcPts val="0"/>
                        </a:spcAft>
                      </a:pPr>
                      <a:r>
                        <a:rPr lang="en-US" sz="1100" b="1">
                          <a:latin typeface="Arial"/>
                          <a:ea typeface="Times New Roman"/>
                          <a:cs typeface="Arial"/>
                        </a:rPr>
                        <a:t>CBU-87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2"/>
                  </a:ext>
                </a:extLst>
              </a:tr>
              <a:tr h="0">
                <a:tc>
                  <a:txBody>
                    <a:bodyPr/>
                    <a:lstStyle/>
                    <a:p>
                      <a:pPr marL="457200">
                        <a:lnSpc>
                          <a:spcPct val="115000"/>
                        </a:lnSpc>
                        <a:spcAft>
                          <a:spcPts val="0"/>
                        </a:spcAft>
                      </a:pPr>
                      <a:r>
                        <a:rPr lang="en-US" sz="1100" b="1">
                          <a:latin typeface="Arial"/>
                          <a:ea typeface="Times New Roman"/>
                          <a:cs typeface="Arial"/>
                        </a:rPr>
                        <a:t>CBU-97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3"/>
                  </a:ext>
                </a:extLst>
              </a:tr>
              <a:tr h="0">
                <a:tc>
                  <a:txBody>
                    <a:bodyPr/>
                    <a:lstStyle/>
                    <a:p>
                      <a:pPr marL="457200">
                        <a:lnSpc>
                          <a:spcPct val="115000"/>
                        </a:lnSpc>
                        <a:spcAft>
                          <a:spcPts val="0"/>
                        </a:spcAft>
                      </a:pPr>
                      <a:r>
                        <a:rPr lang="en-US" sz="1100" b="1">
                          <a:latin typeface="Arial"/>
                          <a:ea typeface="Times New Roman"/>
                          <a:cs typeface="Arial"/>
                        </a:rPr>
                        <a:t>CBU-103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4"/>
                  </a:ext>
                </a:extLst>
              </a:tr>
              <a:tr h="0">
                <a:tc>
                  <a:txBody>
                    <a:bodyPr/>
                    <a:lstStyle/>
                    <a:p>
                      <a:pPr marL="457200">
                        <a:lnSpc>
                          <a:spcPct val="115000"/>
                        </a:lnSpc>
                        <a:spcAft>
                          <a:spcPts val="0"/>
                        </a:spcAft>
                      </a:pPr>
                      <a:r>
                        <a:rPr lang="en-US" sz="1100" b="1">
                          <a:latin typeface="Arial"/>
                          <a:ea typeface="Times New Roman"/>
                          <a:cs typeface="Arial"/>
                        </a:rPr>
                        <a:t>CBU-105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5"/>
                  </a:ext>
                </a:extLst>
              </a:tr>
              <a:tr h="0">
                <a:tc>
                  <a:txBody>
                    <a:bodyPr/>
                    <a:lstStyle/>
                    <a:p>
                      <a:pPr marL="457200">
                        <a:lnSpc>
                          <a:spcPct val="115000"/>
                        </a:lnSpc>
                        <a:spcAft>
                          <a:spcPts val="0"/>
                        </a:spcAft>
                      </a:pPr>
                      <a:r>
                        <a:rPr lang="en-US" sz="1100" b="1">
                          <a:latin typeface="Arial"/>
                          <a:ea typeface="Times New Roman"/>
                          <a:cs typeface="Arial"/>
                        </a:rPr>
                        <a:t>MK20 Rockeye</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6"/>
                  </a:ext>
                </a:extLst>
              </a:tr>
              <a:tr h="0">
                <a:tc>
                  <a:txBody>
                    <a:bodyPr/>
                    <a:lstStyle/>
                    <a:p>
                      <a:pPr marL="457200">
                        <a:lnSpc>
                          <a:spcPct val="115000"/>
                        </a:lnSpc>
                        <a:spcAft>
                          <a:spcPts val="0"/>
                        </a:spcAft>
                      </a:pPr>
                      <a:r>
                        <a:rPr lang="en-US" sz="1100" b="1">
                          <a:latin typeface="Arial"/>
                          <a:ea typeface="Times New Roman"/>
                          <a:cs typeface="Arial"/>
                        </a:rPr>
                        <a:t>AGM-65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7"/>
                  </a:ext>
                </a:extLst>
              </a:tr>
              <a:tr h="0">
                <a:tc>
                  <a:txBody>
                    <a:bodyPr/>
                    <a:lstStyle/>
                    <a:p>
                      <a:pPr marL="457200">
                        <a:lnSpc>
                          <a:spcPct val="115000"/>
                        </a:lnSpc>
                        <a:spcAft>
                          <a:spcPts val="0"/>
                        </a:spcAft>
                      </a:pPr>
                      <a:r>
                        <a:rPr lang="en-US" sz="1100" b="1">
                          <a:latin typeface="Arial"/>
                          <a:ea typeface="Times New Roman"/>
                          <a:cs typeface="Arial"/>
                        </a:rPr>
                        <a:t>AGM-84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8"/>
                  </a:ext>
                </a:extLst>
              </a:tr>
              <a:tr h="0">
                <a:tc>
                  <a:txBody>
                    <a:bodyPr/>
                    <a:lstStyle/>
                    <a:p>
                      <a:pPr marL="457200">
                        <a:lnSpc>
                          <a:spcPct val="115000"/>
                        </a:lnSpc>
                        <a:spcAft>
                          <a:spcPts val="0"/>
                        </a:spcAft>
                      </a:pPr>
                      <a:r>
                        <a:rPr lang="en-US" sz="1100" b="1">
                          <a:latin typeface="Arial"/>
                          <a:ea typeface="Times New Roman"/>
                          <a:cs typeface="Arial"/>
                        </a:rPr>
                        <a:t>AGM-154A</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Cluster</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9"/>
                  </a:ext>
                </a:extLst>
              </a:tr>
              <a:tr h="0">
                <a:tc>
                  <a:txBody>
                    <a:bodyPr/>
                    <a:lstStyle/>
                    <a:p>
                      <a:pPr marL="457200">
                        <a:lnSpc>
                          <a:spcPct val="115000"/>
                        </a:lnSpc>
                        <a:spcAft>
                          <a:spcPts val="0"/>
                        </a:spcAft>
                      </a:pPr>
                      <a:r>
                        <a:rPr lang="en-US" sz="1100" b="1">
                          <a:latin typeface="Arial"/>
                          <a:ea typeface="Times New Roman"/>
                          <a:cs typeface="Arial"/>
                        </a:rPr>
                        <a:t>AGM154C</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hardened targets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0"/>
                  </a:ext>
                </a:extLst>
              </a:tr>
              <a:tr h="0">
                <a:tc>
                  <a:txBody>
                    <a:bodyPr/>
                    <a:lstStyle/>
                    <a:p>
                      <a:pPr marL="457200">
                        <a:lnSpc>
                          <a:spcPct val="115000"/>
                        </a:lnSpc>
                        <a:spcAft>
                          <a:spcPts val="0"/>
                        </a:spcAft>
                      </a:pPr>
                      <a:r>
                        <a:rPr lang="en-US" sz="1100" b="1">
                          <a:latin typeface="Arial"/>
                          <a:ea typeface="Times New Roman"/>
                          <a:cs typeface="Arial"/>
                        </a:rPr>
                        <a:t>2.75”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1"/>
                  </a:ext>
                </a:extLst>
              </a:tr>
              <a:tr h="0">
                <a:tc>
                  <a:txBody>
                    <a:bodyPr/>
                    <a:lstStyle/>
                    <a:p>
                      <a:pPr marL="457200">
                        <a:lnSpc>
                          <a:spcPct val="115000"/>
                        </a:lnSpc>
                        <a:spcAft>
                          <a:spcPts val="0"/>
                        </a:spcAft>
                      </a:pPr>
                      <a:r>
                        <a:rPr lang="en-US" sz="1100" b="1">
                          <a:latin typeface="Arial"/>
                          <a:ea typeface="Times New Roman"/>
                          <a:cs typeface="Arial"/>
                        </a:rPr>
                        <a:t>APKWS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2"/>
                  </a:ext>
                </a:extLst>
              </a:tr>
              <a:tr h="0">
                <a:tc>
                  <a:txBody>
                    <a:bodyPr/>
                    <a:lstStyle/>
                    <a:p>
                      <a:pPr marL="457200">
                        <a:lnSpc>
                          <a:spcPct val="115000"/>
                        </a:lnSpc>
                        <a:spcAft>
                          <a:spcPts val="0"/>
                        </a:spcAft>
                      </a:pPr>
                      <a:r>
                        <a:rPr lang="en-US" sz="1100" b="1">
                          <a:latin typeface="Arial"/>
                          <a:ea typeface="Times New Roman"/>
                          <a:cs typeface="Arial"/>
                        </a:rPr>
                        <a:t>30mm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75</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3"/>
                  </a:ext>
                </a:extLst>
              </a:tr>
              <a:tr h="0">
                <a:tc>
                  <a:txBody>
                    <a:bodyPr/>
                    <a:lstStyle/>
                    <a:p>
                      <a:pPr marL="457200">
                        <a:lnSpc>
                          <a:spcPct val="115000"/>
                        </a:lnSpc>
                        <a:spcAft>
                          <a:spcPts val="0"/>
                        </a:spcAft>
                      </a:pPr>
                      <a:r>
                        <a:rPr lang="en-US" sz="1100" b="1">
                          <a:latin typeface="Arial"/>
                          <a:ea typeface="Times New Roman"/>
                          <a:cs typeface="Arial"/>
                        </a:rPr>
                        <a:t>20mm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dirty="0">
                          <a:latin typeface="Arial"/>
                          <a:ea typeface="Times New Roman"/>
                          <a:cs typeface="Arial"/>
                        </a:rPr>
                        <a:t>50</a:t>
                      </a:r>
                      <a:endParaRPr lang="nb-NO" sz="11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4"/>
                  </a:ext>
                </a:extLst>
              </a:tr>
            </a:tbl>
          </a:graphicData>
        </a:graphic>
      </p:graphicFrame>
      <p:sp>
        <p:nvSpPr>
          <p:cNvPr id="4097" name="Rectangle 1"/>
          <p:cNvSpPr>
            <a:spLocks noChangeArrowheads="1"/>
          </p:cNvSpPr>
          <p:nvPr/>
        </p:nvSpPr>
        <p:spPr bwMode="auto">
          <a:xfrm>
            <a:off x="0" y="0"/>
            <a:ext cx="1511935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b-NO" sz="1800" b="0" i="0" u="none" strike="noStrike" cap="none" normalizeH="0" baseline="0">
                <a:ln>
                  <a:noFill/>
                </a:ln>
                <a:solidFill>
                  <a:schemeClr val="tx1"/>
                </a:solidFill>
                <a:effectLst/>
                <a:latin typeface="Arial" pitchFamily="34" charset="0"/>
                <a:cs typeface="Arial" pitchFamily="34" charset="0"/>
              </a:rPr>
              <a:t/>
            </a:r>
            <a:br>
              <a:rPr kumimoji="0" lang="nb-NO" sz="1800" b="0" i="0" u="none" strike="noStrike" cap="none" normalizeH="0" baseline="0">
                <a:ln>
                  <a:noFill/>
                </a:ln>
                <a:solidFill>
                  <a:schemeClr val="tx1"/>
                </a:solidFill>
                <a:effectLst/>
                <a:latin typeface="Arial" pitchFamily="34" charset="0"/>
                <a:cs typeface="Arial" pitchFamily="34" charset="0"/>
              </a:rPr>
            </a:br>
            <a:endParaRPr kumimoji="0" lang="nb-NO" sz="1800" b="0" i="0" u="none" strike="noStrike" cap="none" normalizeH="0" baseline="0">
              <a:ln>
                <a:noFill/>
              </a:ln>
              <a:solidFill>
                <a:schemeClr val="tx1"/>
              </a:solidFill>
              <a:effectLst/>
              <a:latin typeface="Arial" pitchFamily="34" charset="0"/>
              <a:cs typeface="Arial" pitchFamily="34" charset="0"/>
            </a:endParaRPr>
          </a:p>
        </p:txBody>
      </p:sp>
      <p:sp>
        <p:nvSpPr>
          <p:cNvPr id="4098" name="Rectangle 2"/>
          <p:cNvSpPr>
            <a:spLocks noChangeArrowheads="1"/>
          </p:cNvSpPr>
          <p:nvPr/>
        </p:nvSpPr>
        <p:spPr bwMode="auto">
          <a:xfrm>
            <a:off x="0" y="0"/>
            <a:ext cx="4989513" cy="7938"/>
          </a:xfrm>
          <a:prstGeom prst="rect">
            <a:avLst/>
          </a:prstGeom>
          <a:solidFill>
            <a:srgbClr val="000000"/>
          </a:solidFill>
          <a:ln w="9525">
            <a:solidFill>
              <a:schemeClr val="tx1"/>
            </a:solidFill>
            <a:prstDash val="solid"/>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099" name="Rectangle 3"/>
          <p:cNvSpPr>
            <a:spLocks noChangeArrowheads="1"/>
          </p:cNvSpPr>
          <p:nvPr/>
        </p:nvSpPr>
        <p:spPr bwMode="auto">
          <a:xfrm>
            <a:off x="0" y="9959334"/>
            <a:ext cx="1511935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30000" dirty="0">
                <a:ln>
                  <a:noFill/>
                </a:ln>
                <a:solidFill>
                  <a:schemeClr val="tx1"/>
                </a:solidFill>
                <a:effectLst/>
                <a:latin typeface="Arial" pitchFamily="34" charset="0"/>
                <a:ea typeface="Times New Roman" pitchFamily="18" charset="0"/>
                <a:cs typeface="Times New Roman" pitchFamily="18" charset="0"/>
                <a:hlinkClick r:id="" action="ppaction://noaction"/>
              </a:rPr>
              <a:t>[</a:t>
            </a:r>
            <a:r>
              <a:rPr kumimoji="0" lang="en-GB" sz="1000" b="0" i="0" u="none" strike="noStrike" cap="none" normalizeH="0" baseline="30000" dirty="0" bmk="">
                <a:ln>
                  <a:noFill/>
                </a:ln>
                <a:solidFill>
                  <a:schemeClr val="tx1"/>
                </a:solidFill>
                <a:effectLst/>
                <a:latin typeface="Arial" pitchFamily="34" charset="0"/>
                <a:ea typeface="Times New Roman" pitchFamily="18" charset="0"/>
                <a:cs typeface="Times New Roman" pitchFamily="18" charset="0"/>
                <a:hlinkClick r:id="" action="ppaction://noaction"/>
              </a:rPr>
              <a:t>1]</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PI: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Probability</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of</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incapacitation</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Incapacitation means that a soldier that stands within this distance is physically unable to function in an assault within a 5-minute period after an attack. Ordnance delivery inside 0.1% PI distances will be considered as “danger close.”</a:t>
            </a:r>
            <a:endParaRPr kumimoji="0" lang="en-GB"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COLLATERAL DAMAGE ESTIMATION</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4" name="TekstSylinder 3"/>
          <p:cNvSpPr txBox="1"/>
          <p:nvPr/>
        </p:nvSpPr>
        <p:spPr>
          <a:xfrm>
            <a:off x="749030" y="4231532"/>
            <a:ext cx="7023370" cy="3539430"/>
          </a:xfrm>
          <a:prstGeom prst="rect">
            <a:avLst/>
          </a:prstGeom>
          <a:noFill/>
        </p:spPr>
        <p:txBody>
          <a:bodyPr wrap="square" rtlCol="0">
            <a:spAutoFit/>
          </a:bodyPr>
          <a:lstStyle/>
          <a:p>
            <a:pPr lvl="0"/>
            <a:r>
              <a:rPr lang="nb-NO" dirty="0" err="1"/>
              <a:t>Collateral</a:t>
            </a:r>
            <a:r>
              <a:rPr lang="nb-NO" dirty="0"/>
              <a:t> </a:t>
            </a:r>
            <a:r>
              <a:rPr lang="nb-NO" dirty="0" err="1"/>
              <a:t>Effect</a:t>
            </a:r>
            <a:r>
              <a:rPr lang="nb-NO" dirty="0"/>
              <a:t> Radius (CER) is </a:t>
            </a:r>
            <a:r>
              <a:rPr lang="nb-NO" dirty="0" err="1"/>
              <a:t>based</a:t>
            </a:r>
            <a:r>
              <a:rPr lang="nb-NO" dirty="0"/>
              <a:t> in Risk </a:t>
            </a:r>
            <a:r>
              <a:rPr lang="nb-NO" dirty="0" err="1"/>
              <a:t>Estimates</a:t>
            </a:r>
            <a:r>
              <a:rPr lang="nb-NO" dirty="0"/>
              <a:t> </a:t>
            </a:r>
            <a:r>
              <a:rPr lang="nb-NO" dirty="0" err="1"/>
              <a:t>Distances</a:t>
            </a:r>
            <a:r>
              <a:rPr lang="nb-NO" dirty="0"/>
              <a:t>.</a:t>
            </a:r>
          </a:p>
          <a:p>
            <a:pPr lvl="0"/>
            <a:r>
              <a:rPr lang="nb-NO" dirty="0"/>
              <a:t>CER is </a:t>
            </a:r>
            <a:r>
              <a:rPr lang="nb-NO" dirty="0" err="1"/>
              <a:t>based</a:t>
            </a:r>
            <a:r>
              <a:rPr lang="nb-NO" dirty="0"/>
              <a:t> </a:t>
            </a:r>
            <a:r>
              <a:rPr lang="nb-NO" dirty="0" err="1"/>
              <a:t>on</a:t>
            </a:r>
            <a:r>
              <a:rPr lang="nb-NO" dirty="0"/>
              <a:t> Risk </a:t>
            </a:r>
            <a:r>
              <a:rPr lang="nb-NO" dirty="0" err="1"/>
              <a:t>Estimate</a:t>
            </a:r>
            <a:r>
              <a:rPr lang="nb-NO" dirty="0"/>
              <a:t> </a:t>
            </a:r>
            <a:r>
              <a:rPr lang="nb-NO" dirty="0" err="1"/>
              <a:t>Distances</a:t>
            </a:r>
            <a:r>
              <a:rPr lang="nb-NO" dirty="0"/>
              <a:t> (</a:t>
            </a:r>
            <a:r>
              <a:rPr lang="nb-NO" dirty="0" err="1"/>
              <a:t>listed</a:t>
            </a:r>
            <a:r>
              <a:rPr lang="nb-NO" dirty="0"/>
              <a:t> in SPINS).</a:t>
            </a:r>
          </a:p>
          <a:p>
            <a:pPr lvl="0"/>
            <a:endParaRPr lang="nb-NO" dirty="0"/>
          </a:p>
          <a:p>
            <a:pPr lvl="0"/>
            <a:r>
              <a:rPr lang="nb-NO" b="1" dirty="0"/>
              <a:t>CDE 1</a:t>
            </a:r>
            <a:r>
              <a:rPr lang="nb-NO" dirty="0"/>
              <a:t>: </a:t>
            </a:r>
            <a:r>
              <a:rPr lang="nb-NO" dirty="0" err="1"/>
              <a:t>Military</a:t>
            </a:r>
            <a:r>
              <a:rPr lang="nb-NO" dirty="0"/>
              <a:t> target (legal </a:t>
            </a:r>
            <a:r>
              <a:rPr lang="nb-NO" dirty="0" err="1"/>
              <a:t>military</a:t>
            </a:r>
            <a:r>
              <a:rPr lang="nb-NO" dirty="0"/>
              <a:t> target), </a:t>
            </a:r>
            <a:r>
              <a:rPr lang="nb-NO" dirty="0" err="1"/>
              <a:t>no</a:t>
            </a:r>
            <a:r>
              <a:rPr lang="nb-NO" dirty="0"/>
              <a:t> </a:t>
            </a:r>
            <a:r>
              <a:rPr lang="nb-NO" dirty="0" err="1"/>
              <a:t>restriction</a:t>
            </a:r>
            <a:endParaRPr lang="nb-NO" dirty="0"/>
          </a:p>
          <a:p>
            <a:pPr lvl="0"/>
            <a:r>
              <a:rPr lang="nb-NO" b="1" dirty="0"/>
              <a:t>CDE 2</a:t>
            </a:r>
            <a:r>
              <a:rPr lang="nb-NO" dirty="0"/>
              <a:t>: </a:t>
            </a:r>
            <a:r>
              <a:rPr lang="nb-NO" dirty="0" err="1"/>
              <a:t>Structure</a:t>
            </a:r>
            <a:r>
              <a:rPr lang="nb-NO" dirty="0"/>
              <a:t> </a:t>
            </a:r>
            <a:r>
              <a:rPr lang="nb-NO" dirty="0" err="1"/>
              <a:t>within</a:t>
            </a:r>
            <a:r>
              <a:rPr lang="nb-NO" dirty="0"/>
              <a:t> CER, </a:t>
            </a:r>
            <a:r>
              <a:rPr lang="nb-NO" dirty="0" err="1"/>
              <a:t>but</a:t>
            </a:r>
            <a:r>
              <a:rPr lang="nb-NO" dirty="0"/>
              <a:t> </a:t>
            </a:r>
            <a:r>
              <a:rPr lang="nb-NO" dirty="0" err="1"/>
              <a:t>no</a:t>
            </a:r>
            <a:r>
              <a:rPr lang="nb-NO" dirty="0"/>
              <a:t> </a:t>
            </a:r>
            <a:r>
              <a:rPr lang="nb-NO" dirty="0" err="1"/>
              <a:t>collateral</a:t>
            </a:r>
            <a:r>
              <a:rPr lang="nb-NO" dirty="0"/>
              <a:t> </a:t>
            </a:r>
            <a:r>
              <a:rPr lang="nb-NO" dirty="0" err="1"/>
              <a:t>issue</a:t>
            </a:r>
            <a:r>
              <a:rPr lang="nb-NO" dirty="0"/>
              <a:t> (</a:t>
            </a:r>
            <a:r>
              <a:rPr lang="nb-NO" dirty="0" err="1"/>
              <a:t>storage</a:t>
            </a:r>
            <a:r>
              <a:rPr lang="nb-NO" dirty="0"/>
              <a:t>, hut, </a:t>
            </a:r>
            <a:r>
              <a:rPr lang="nb-NO" dirty="0" err="1"/>
              <a:t>small</a:t>
            </a:r>
            <a:r>
              <a:rPr lang="nb-NO" dirty="0"/>
              <a:t> </a:t>
            </a:r>
            <a:r>
              <a:rPr lang="nb-NO" dirty="0" err="1"/>
              <a:t>construction</a:t>
            </a:r>
            <a:r>
              <a:rPr lang="nb-NO" dirty="0"/>
              <a:t>). No </a:t>
            </a:r>
            <a:r>
              <a:rPr lang="nb-NO" dirty="0" err="1"/>
              <a:t>cluster</a:t>
            </a:r>
            <a:r>
              <a:rPr lang="nb-NO" dirty="0"/>
              <a:t> </a:t>
            </a:r>
            <a:r>
              <a:rPr lang="nb-NO" dirty="0" err="1"/>
              <a:t>munitions</a:t>
            </a:r>
            <a:r>
              <a:rPr lang="nb-NO" dirty="0"/>
              <a:t> </a:t>
            </a:r>
            <a:r>
              <a:rPr lang="nb-NO" dirty="0" err="1"/>
              <a:t>allowed</a:t>
            </a:r>
            <a:r>
              <a:rPr lang="nb-NO" dirty="0"/>
              <a:t> and FAH </a:t>
            </a:r>
            <a:r>
              <a:rPr lang="nb-NO" dirty="0" err="1"/>
              <a:t>need</a:t>
            </a:r>
            <a:r>
              <a:rPr lang="nb-NO" dirty="0"/>
              <a:t> to </a:t>
            </a:r>
            <a:r>
              <a:rPr lang="nb-NO" dirty="0" err="1"/>
              <a:t>take</a:t>
            </a:r>
            <a:r>
              <a:rPr lang="nb-NO" dirty="0"/>
              <a:t> </a:t>
            </a:r>
            <a:r>
              <a:rPr lang="nb-NO" dirty="0" err="1"/>
              <a:t>structure</a:t>
            </a:r>
            <a:r>
              <a:rPr lang="nb-NO" dirty="0"/>
              <a:t> in </a:t>
            </a:r>
            <a:r>
              <a:rPr lang="nb-NO" dirty="0" err="1"/>
              <a:t>minde</a:t>
            </a:r>
            <a:r>
              <a:rPr lang="nb-NO" dirty="0"/>
              <a:t> to </a:t>
            </a:r>
            <a:r>
              <a:rPr lang="nb-NO" dirty="0" err="1"/>
              <a:t>avoid</a:t>
            </a:r>
            <a:r>
              <a:rPr lang="nb-NO" dirty="0"/>
              <a:t> </a:t>
            </a:r>
            <a:r>
              <a:rPr lang="nb-NO" dirty="0" err="1"/>
              <a:t>damage</a:t>
            </a:r>
            <a:r>
              <a:rPr lang="nb-NO" dirty="0"/>
              <a:t>. </a:t>
            </a:r>
          </a:p>
          <a:p>
            <a:pPr lvl="0"/>
            <a:r>
              <a:rPr lang="nb-NO" b="1" dirty="0"/>
              <a:t>CDE 3</a:t>
            </a:r>
            <a:r>
              <a:rPr lang="nb-NO" dirty="0"/>
              <a:t>: </a:t>
            </a:r>
            <a:r>
              <a:rPr lang="nb-NO" dirty="0" err="1"/>
              <a:t>Civilian</a:t>
            </a:r>
            <a:r>
              <a:rPr lang="nb-NO" dirty="0"/>
              <a:t> </a:t>
            </a:r>
            <a:r>
              <a:rPr lang="nb-NO" dirty="0" err="1"/>
              <a:t>structure</a:t>
            </a:r>
            <a:r>
              <a:rPr lang="nb-NO" dirty="0"/>
              <a:t> </a:t>
            </a:r>
            <a:r>
              <a:rPr lang="nb-NO" dirty="0" err="1"/>
              <a:t>within</a:t>
            </a:r>
            <a:r>
              <a:rPr lang="nb-NO" dirty="0"/>
              <a:t> CER  (</a:t>
            </a:r>
            <a:r>
              <a:rPr lang="nb-NO" dirty="0" err="1"/>
              <a:t>Residential</a:t>
            </a:r>
            <a:r>
              <a:rPr lang="nb-NO" dirty="0"/>
              <a:t> </a:t>
            </a:r>
            <a:r>
              <a:rPr lang="nb-NO" dirty="0" err="1"/>
              <a:t>buildings</a:t>
            </a:r>
            <a:r>
              <a:rPr lang="nb-NO" dirty="0"/>
              <a:t>, </a:t>
            </a:r>
            <a:r>
              <a:rPr lang="nb-NO" dirty="0" err="1"/>
              <a:t>houses</a:t>
            </a:r>
            <a:r>
              <a:rPr lang="nb-NO" dirty="0"/>
              <a:t>, </a:t>
            </a:r>
            <a:r>
              <a:rPr lang="nb-NO" dirty="0" err="1"/>
              <a:t>structures</a:t>
            </a:r>
            <a:r>
              <a:rPr lang="nb-NO" dirty="0"/>
              <a:t> </a:t>
            </a:r>
            <a:r>
              <a:rPr lang="nb-NO" dirty="0" err="1"/>
              <a:t>that</a:t>
            </a:r>
            <a:r>
              <a:rPr lang="nb-NO" dirty="0"/>
              <a:t> </a:t>
            </a:r>
            <a:r>
              <a:rPr lang="nb-NO" dirty="0" err="1"/>
              <a:t>can</a:t>
            </a:r>
            <a:r>
              <a:rPr lang="nb-NO" dirty="0"/>
              <a:t> </a:t>
            </a:r>
            <a:r>
              <a:rPr lang="nb-NO" dirty="0" err="1"/>
              <a:t>cause</a:t>
            </a:r>
            <a:r>
              <a:rPr lang="nb-NO" dirty="0"/>
              <a:t> </a:t>
            </a:r>
            <a:r>
              <a:rPr lang="nb-NO" dirty="0" err="1"/>
              <a:t>secondary</a:t>
            </a:r>
            <a:r>
              <a:rPr lang="nb-NO" dirty="0"/>
              <a:t> </a:t>
            </a:r>
            <a:r>
              <a:rPr lang="nb-NO" dirty="0" err="1"/>
              <a:t>explosion</a:t>
            </a:r>
            <a:r>
              <a:rPr lang="nb-NO" dirty="0"/>
              <a:t>, </a:t>
            </a:r>
            <a:r>
              <a:rPr lang="nb-NO" dirty="0" err="1"/>
              <a:t>such</a:t>
            </a:r>
            <a:r>
              <a:rPr lang="nb-NO" dirty="0"/>
              <a:t> as </a:t>
            </a:r>
            <a:r>
              <a:rPr lang="nb-NO" dirty="0" err="1"/>
              <a:t>fuel</a:t>
            </a:r>
            <a:r>
              <a:rPr lang="nb-NO" dirty="0"/>
              <a:t> </a:t>
            </a:r>
            <a:r>
              <a:rPr lang="nb-NO" dirty="0" err="1"/>
              <a:t>storages</a:t>
            </a:r>
            <a:r>
              <a:rPr lang="nb-NO" dirty="0"/>
              <a:t>), </a:t>
            </a:r>
            <a:r>
              <a:rPr lang="nb-NO" dirty="0" err="1"/>
              <a:t>Precision</a:t>
            </a:r>
            <a:r>
              <a:rPr lang="nb-NO" dirty="0"/>
              <a:t> </a:t>
            </a:r>
            <a:r>
              <a:rPr lang="nb-NO" dirty="0" err="1"/>
              <a:t>guided</a:t>
            </a:r>
            <a:r>
              <a:rPr lang="nb-NO" dirty="0"/>
              <a:t> </a:t>
            </a:r>
            <a:r>
              <a:rPr lang="nb-NO" dirty="0" err="1"/>
              <a:t>munitons</a:t>
            </a:r>
            <a:r>
              <a:rPr lang="nb-NO" dirty="0"/>
              <a:t> </a:t>
            </a:r>
            <a:r>
              <a:rPr lang="nb-NO" dirty="0" err="1"/>
              <a:t>neededl</a:t>
            </a:r>
            <a:endParaRPr lang="nb-NO" dirty="0"/>
          </a:p>
          <a:p>
            <a:pPr lvl="0"/>
            <a:r>
              <a:rPr lang="nb-NO" b="1" dirty="0"/>
              <a:t>CDE 4: </a:t>
            </a:r>
            <a:r>
              <a:rPr lang="nb-NO" dirty="0" err="1"/>
              <a:t>Civilian</a:t>
            </a:r>
            <a:r>
              <a:rPr lang="nb-NO" dirty="0"/>
              <a:t> </a:t>
            </a:r>
            <a:r>
              <a:rPr lang="nb-NO" dirty="0" err="1"/>
              <a:t>structure</a:t>
            </a:r>
            <a:r>
              <a:rPr lang="nb-NO" dirty="0"/>
              <a:t> </a:t>
            </a:r>
            <a:r>
              <a:rPr lang="nb-NO" dirty="0" err="1"/>
              <a:t>within</a:t>
            </a:r>
            <a:r>
              <a:rPr lang="nb-NO" dirty="0"/>
              <a:t> CER and </a:t>
            </a:r>
            <a:r>
              <a:rPr lang="nb-NO" dirty="0" err="1"/>
              <a:t>likely</a:t>
            </a:r>
            <a:r>
              <a:rPr lang="nb-NO" dirty="0"/>
              <a:t> </a:t>
            </a:r>
            <a:r>
              <a:rPr lang="nb-NO" dirty="0" err="1"/>
              <a:t>damaged</a:t>
            </a:r>
            <a:r>
              <a:rPr lang="nb-NO" dirty="0"/>
              <a:t> by </a:t>
            </a:r>
            <a:r>
              <a:rPr lang="nb-NO" dirty="0" err="1"/>
              <a:t>attack</a:t>
            </a:r>
            <a:r>
              <a:rPr lang="nb-NO" dirty="0"/>
              <a:t>. </a:t>
            </a:r>
            <a:r>
              <a:rPr lang="nb-NO" dirty="0" err="1"/>
              <a:t>Damages</a:t>
            </a:r>
            <a:r>
              <a:rPr lang="nb-NO" dirty="0"/>
              <a:t> </a:t>
            </a:r>
            <a:r>
              <a:rPr lang="nb-NO" dirty="0" err="1"/>
              <a:t>minimized</a:t>
            </a:r>
            <a:r>
              <a:rPr lang="nb-NO" dirty="0"/>
              <a:t> by FAH and </a:t>
            </a:r>
            <a:r>
              <a:rPr lang="nb-NO" dirty="0" err="1"/>
              <a:t>delayed</a:t>
            </a:r>
            <a:r>
              <a:rPr lang="nb-NO" dirty="0"/>
              <a:t> </a:t>
            </a:r>
            <a:r>
              <a:rPr lang="nb-NO" dirty="0" err="1"/>
              <a:t>fuze</a:t>
            </a:r>
            <a:r>
              <a:rPr lang="nb-NO" dirty="0"/>
              <a:t> settings. JFACC </a:t>
            </a:r>
            <a:r>
              <a:rPr lang="nb-NO" dirty="0" err="1"/>
              <a:t>approval</a:t>
            </a:r>
            <a:r>
              <a:rPr lang="nb-NO" dirty="0"/>
              <a:t> </a:t>
            </a:r>
            <a:r>
              <a:rPr lang="nb-NO" dirty="0" err="1"/>
              <a:t>agency</a:t>
            </a:r>
            <a:r>
              <a:rPr lang="nb-NO" dirty="0"/>
              <a:t> for CDE 4 targets.  (AWACS </a:t>
            </a:r>
            <a:r>
              <a:rPr lang="nb-NO" dirty="0" err="1"/>
              <a:t>delegated</a:t>
            </a:r>
            <a:r>
              <a:rPr lang="nb-NO" dirty="0"/>
              <a:t> during </a:t>
            </a:r>
            <a:r>
              <a:rPr lang="nb-NO" dirty="0" err="1"/>
              <a:t>missions</a:t>
            </a:r>
            <a:r>
              <a:rPr lang="nb-NO" dirty="0"/>
              <a:t>.</a:t>
            </a:r>
          </a:p>
          <a:p>
            <a:pPr lvl="0"/>
            <a:r>
              <a:rPr lang="nb-NO" b="1" dirty="0"/>
              <a:t>CDE 5: </a:t>
            </a:r>
            <a:r>
              <a:rPr lang="nb-NO" dirty="0" err="1"/>
              <a:t>Civilian</a:t>
            </a:r>
            <a:r>
              <a:rPr lang="nb-NO" dirty="0"/>
              <a:t> </a:t>
            </a:r>
            <a:r>
              <a:rPr lang="nb-NO" dirty="0" err="1"/>
              <a:t>casualites</a:t>
            </a:r>
            <a:r>
              <a:rPr lang="nb-NO" dirty="0"/>
              <a:t> </a:t>
            </a:r>
            <a:r>
              <a:rPr lang="nb-NO" dirty="0" err="1"/>
              <a:t>expected</a:t>
            </a:r>
            <a:r>
              <a:rPr lang="nb-NO" dirty="0"/>
              <a:t>, CJTF-HQ </a:t>
            </a:r>
            <a:r>
              <a:rPr lang="nb-NO" dirty="0" err="1"/>
              <a:t>approval</a:t>
            </a:r>
            <a:r>
              <a:rPr lang="nb-NO" dirty="0"/>
              <a:t> </a:t>
            </a:r>
            <a:r>
              <a:rPr lang="nb-NO" dirty="0" err="1"/>
              <a:t>needed</a:t>
            </a:r>
            <a:r>
              <a:rPr lang="nb-NO" dirty="0"/>
              <a:t> for striking CDE 5 targets.</a:t>
            </a:r>
          </a:p>
          <a:p>
            <a:endParaRPr lang="en-US" dirty="0"/>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graphicFrame>
        <p:nvGraphicFramePr>
          <p:cNvPr id="75" name="Google Shape;75;p15"/>
          <p:cNvGraphicFramePr/>
          <p:nvPr>
            <p:extLst>
              <p:ext uri="{D42A27DB-BD31-4B8C-83A1-F6EECF244321}">
                <p14:modId xmlns:p14="http://schemas.microsoft.com/office/powerpoint/2010/main" xmlns="" val="2594606091"/>
              </p:ext>
            </p:extLst>
          </p:nvPr>
        </p:nvGraphicFramePr>
        <p:xfrm>
          <a:off x="-1" y="-25287"/>
          <a:ext cx="15119349" cy="10775157"/>
        </p:xfrm>
        <a:graphic>
          <a:graphicData uri="http://schemas.openxmlformats.org/drawingml/2006/table">
            <a:tbl>
              <a:tblPr>
                <a:noFill/>
                <a:tableStyleId>{AE7EAA58-4EDA-4114-B047-75ABB572CC32}</a:tableStyleId>
              </a:tblPr>
              <a:tblGrid>
                <a:gridCol w="2459370">
                  <a:extLst>
                    <a:ext uri="{9D8B030D-6E8A-4147-A177-3AD203B41FA5}">
                      <a16:colId xmlns:a16="http://schemas.microsoft.com/office/drawing/2014/main" xmlns="" val="20000"/>
                    </a:ext>
                  </a:extLst>
                </a:gridCol>
                <a:gridCol w="6658888">
                  <a:extLst>
                    <a:ext uri="{9D8B030D-6E8A-4147-A177-3AD203B41FA5}">
                      <a16:colId xmlns:a16="http://schemas.microsoft.com/office/drawing/2014/main" xmlns="" val="20001"/>
                    </a:ext>
                  </a:extLst>
                </a:gridCol>
                <a:gridCol w="2242903">
                  <a:extLst>
                    <a:ext uri="{9D8B030D-6E8A-4147-A177-3AD203B41FA5}">
                      <a16:colId xmlns:a16="http://schemas.microsoft.com/office/drawing/2014/main" xmlns="" val="20002"/>
                    </a:ext>
                  </a:extLst>
                </a:gridCol>
                <a:gridCol w="3758188">
                  <a:extLst>
                    <a:ext uri="{9D8B030D-6E8A-4147-A177-3AD203B41FA5}">
                      <a16:colId xmlns:a16="http://schemas.microsoft.com/office/drawing/2014/main" xmlns="" val="20003"/>
                    </a:ext>
                  </a:extLst>
                </a:gridCol>
              </a:tblGrid>
              <a:tr h="79386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1800" b="1" dirty="0"/>
                        <a:t>APATITY CHEMICAL WEAPON HANDLING FACILITY, SRN</a:t>
                      </a:r>
                      <a:endParaRPr sz="1800" b="1" dirty="0"/>
                    </a:p>
                    <a:p>
                      <a:pPr marL="0" lvl="0" indent="0" algn="l" rtl="0">
                        <a:spcBef>
                          <a:spcPts val="0"/>
                        </a:spcBef>
                        <a:spcAft>
                          <a:spcPts val="0"/>
                        </a:spcAft>
                        <a:buNone/>
                      </a:pPr>
                      <a:r>
                        <a:rPr lang="fr" sz="2000" b="1" dirty="0"/>
                        <a:t>FACILITY OUTLINE GRAPHIC</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16596">
                <a:tc vMerge="1">
                  <a:txBody>
                    <a:bodyPr/>
                    <a:lstStyle/>
                    <a:p>
                      <a:endParaRPr lang="nb-NO"/>
                    </a:p>
                  </a:txBody>
                  <a:tcPr/>
                </a:tc>
                <a:tc>
                  <a:txBody>
                    <a:bodyPr/>
                    <a:lstStyle/>
                    <a:p>
                      <a:pPr marL="0" lvl="0" indent="0" algn="l" rtl="0">
                        <a:spcBef>
                          <a:spcPts val="0"/>
                        </a:spcBef>
                        <a:spcAft>
                          <a:spcPts val="0"/>
                        </a:spcAft>
                        <a:buNone/>
                      </a:pPr>
                      <a:r>
                        <a:rPr lang="nb-NO" sz="1500" b="1" dirty="0"/>
                        <a:t>BE: SRNTGT094   CATCODE: 1</a:t>
                      </a:r>
                    </a:p>
                    <a:p>
                      <a:pPr marL="0" lvl="0" indent="0" algn="l" rtl="0">
                        <a:spcBef>
                          <a:spcPts val="0"/>
                        </a:spcBef>
                        <a:spcAft>
                          <a:spcPts val="0"/>
                        </a:spcAft>
                        <a:buNone/>
                      </a:pPr>
                      <a:r>
                        <a:rPr lang="pt-BR" sz="1500" b="1" dirty="0"/>
                        <a:t>MIDB GEO: N 67 36.659 E 033 24.039</a:t>
                      </a:r>
                      <a:endParaRPr lang="nb-NO" sz="1500" b="1" dirty="0"/>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864693">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pic>
        <p:nvPicPr>
          <p:cNvPr id="5" name="Bilde 4">
            <a:extLst>
              <a:ext uri="{FF2B5EF4-FFF2-40B4-BE49-F238E27FC236}">
                <a16:creationId xmlns:a16="http://schemas.microsoft.com/office/drawing/2014/main" xmlns="" id="{9EEBD5A6-616D-8AAF-EE58-EBAE20332CE8}"/>
              </a:ext>
            </a:extLst>
          </p:cNvPr>
          <p:cNvPicPr>
            <a:picLocks noChangeAspect="1"/>
          </p:cNvPicPr>
          <p:nvPr/>
        </p:nvPicPr>
        <p:blipFill>
          <a:blip r:embed="rId3">
            <a:grayscl/>
          </a:blip>
          <a:srcRect l="3163" t="4549" r="14232" b="9943"/>
          <a:stretch/>
        </p:blipFill>
        <p:spPr>
          <a:xfrm>
            <a:off x="1" y="1888331"/>
            <a:ext cx="15119349" cy="8803482"/>
          </a:xfrm>
          <a:prstGeom prst="rect">
            <a:avLst/>
          </a:prstGeom>
        </p:spPr>
      </p:pic>
      <p:sp>
        <p:nvSpPr>
          <p:cNvPr id="79" name="Google Shape;79;p15"/>
          <p:cNvSpPr/>
          <p:nvPr/>
        </p:nvSpPr>
        <p:spPr>
          <a:xfrm>
            <a:off x="6134117" y="5613905"/>
            <a:ext cx="3873495" cy="2552174"/>
          </a:xfrm>
          <a:custGeom>
            <a:avLst/>
            <a:gdLst>
              <a:gd name="connsiteX0" fmla="*/ 1386 w 169026"/>
              <a:gd name="connsiteY0" fmla="*/ 53340 h 146858"/>
              <a:gd name="connsiteX1" fmla="*/ 65117 w 169026"/>
              <a:gd name="connsiteY1" fmla="*/ 0 h 146858"/>
              <a:gd name="connsiteX2" fmla="*/ 169026 w 169026"/>
              <a:gd name="connsiteY2" fmla="*/ 58189 h 146858"/>
              <a:gd name="connsiteX3" fmla="*/ 82539 w 169026"/>
              <a:gd name="connsiteY3" fmla="*/ 91857 h 146858"/>
              <a:gd name="connsiteX4" fmla="*/ 63731 w 169026"/>
              <a:gd name="connsiteY4" fmla="*/ 146858 h 146858"/>
              <a:gd name="connsiteX5" fmla="*/ 0 w 169026"/>
              <a:gd name="connsiteY5" fmla="*/ 82435 h 146858"/>
              <a:gd name="connsiteX6" fmla="*/ 2079 w 169026"/>
              <a:gd name="connsiteY6" fmla="*/ 53340 h 146858"/>
              <a:gd name="connsiteX0" fmla="*/ 1386 w 169026"/>
              <a:gd name="connsiteY0" fmla="*/ 53340 h 128644"/>
              <a:gd name="connsiteX1" fmla="*/ 65117 w 169026"/>
              <a:gd name="connsiteY1" fmla="*/ 0 h 128644"/>
              <a:gd name="connsiteX2" fmla="*/ 169026 w 169026"/>
              <a:gd name="connsiteY2" fmla="*/ 58189 h 128644"/>
              <a:gd name="connsiteX3" fmla="*/ 82539 w 169026"/>
              <a:gd name="connsiteY3" fmla="*/ 91857 h 128644"/>
              <a:gd name="connsiteX4" fmla="*/ 71851 w 169026"/>
              <a:gd name="connsiteY4" fmla="*/ 128644 h 128644"/>
              <a:gd name="connsiteX5" fmla="*/ 0 w 169026"/>
              <a:gd name="connsiteY5" fmla="*/ 82435 h 128644"/>
              <a:gd name="connsiteX6" fmla="*/ 2079 w 169026"/>
              <a:gd name="connsiteY6" fmla="*/ 53340 h 128644"/>
              <a:gd name="connsiteX0" fmla="*/ 1386 w 169026"/>
              <a:gd name="connsiteY0" fmla="*/ 53340 h 128644"/>
              <a:gd name="connsiteX1" fmla="*/ 65117 w 169026"/>
              <a:gd name="connsiteY1" fmla="*/ 0 h 128644"/>
              <a:gd name="connsiteX2" fmla="*/ 169026 w 169026"/>
              <a:gd name="connsiteY2" fmla="*/ 58189 h 128644"/>
              <a:gd name="connsiteX3" fmla="*/ 88882 w 169026"/>
              <a:gd name="connsiteY3" fmla="*/ 73643 h 128644"/>
              <a:gd name="connsiteX4" fmla="*/ 71851 w 169026"/>
              <a:gd name="connsiteY4" fmla="*/ 128644 h 128644"/>
              <a:gd name="connsiteX5" fmla="*/ 0 w 169026"/>
              <a:gd name="connsiteY5" fmla="*/ 82435 h 128644"/>
              <a:gd name="connsiteX6" fmla="*/ 2079 w 169026"/>
              <a:gd name="connsiteY6" fmla="*/ 53340 h 128644"/>
              <a:gd name="connsiteX0" fmla="*/ 1386 w 88882"/>
              <a:gd name="connsiteY0" fmla="*/ 53340 h 128644"/>
              <a:gd name="connsiteX1" fmla="*/ 65117 w 88882"/>
              <a:gd name="connsiteY1" fmla="*/ 0 h 128644"/>
              <a:gd name="connsiteX2" fmla="*/ 25413 w 88882"/>
              <a:gd name="connsiteY2" fmla="*/ 51006 h 128644"/>
              <a:gd name="connsiteX3" fmla="*/ 88882 w 88882"/>
              <a:gd name="connsiteY3" fmla="*/ 73643 h 128644"/>
              <a:gd name="connsiteX4" fmla="*/ 71851 w 88882"/>
              <a:gd name="connsiteY4" fmla="*/ 128644 h 128644"/>
              <a:gd name="connsiteX5" fmla="*/ 0 w 88882"/>
              <a:gd name="connsiteY5" fmla="*/ 82435 h 128644"/>
              <a:gd name="connsiteX6" fmla="*/ 2079 w 88882"/>
              <a:gd name="connsiteY6" fmla="*/ 53340 h 128644"/>
              <a:gd name="connsiteX0" fmla="*/ 1386 w 88882"/>
              <a:gd name="connsiteY0" fmla="*/ 2334 h 77638"/>
              <a:gd name="connsiteX1" fmla="*/ 6758 w 88882"/>
              <a:gd name="connsiteY1" fmla="*/ 30572 h 77638"/>
              <a:gd name="connsiteX2" fmla="*/ 25413 w 88882"/>
              <a:gd name="connsiteY2" fmla="*/ 0 h 77638"/>
              <a:gd name="connsiteX3" fmla="*/ 88882 w 88882"/>
              <a:gd name="connsiteY3" fmla="*/ 22637 h 77638"/>
              <a:gd name="connsiteX4" fmla="*/ 71851 w 88882"/>
              <a:gd name="connsiteY4" fmla="*/ 77638 h 77638"/>
              <a:gd name="connsiteX5" fmla="*/ 0 w 88882"/>
              <a:gd name="connsiteY5" fmla="*/ 31429 h 77638"/>
              <a:gd name="connsiteX6" fmla="*/ 2079 w 88882"/>
              <a:gd name="connsiteY6" fmla="*/ 2334 h 77638"/>
              <a:gd name="connsiteX0" fmla="*/ 2147 w 89643"/>
              <a:gd name="connsiteY0" fmla="*/ 2334 h 77638"/>
              <a:gd name="connsiteX1" fmla="*/ 7519 w 89643"/>
              <a:gd name="connsiteY1" fmla="*/ 30572 h 77638"/>
              <a:gd name="connsiteX2" fmla="*/ 26174 w 89643"/>
              <a:gd name="connsiteY2" fmla="*/ 0 h 77638"/>
              <a:gd name="connsiteX3" fmla="*/ 89643 w 89643"/>
              <a:gd name="connsiteY3" fmla="*/ 22637 h 77638"/>
              <a:gd name="connsiteX4" fmla="*/ 72612 w 89643"/>
              <a:gd name="connsiteY4" fmla="*/ 77638 h 77638"/>
              <a:gd name="connsiteX5" fmla="*/ 0 w 89643"/>
              <a:gd name="connsiteY5" fmla="*/ 50926 h 77638"/>
              <a:gd name="connsiteX6" fmla="*/ 2840 w 89643"/>
              <a:gd name="connsiteY6" fmla="*/ 2334 h 77638"/>
              <a:gd name="connsiteX0" fmla="*/ 2147 w 89643"/>
              <a:gd name="connsiteY0" fmla="*/ 2334 h 77638"/>
              <a:gd name="connsiteX1" fmla="*/ 7519 w 89643"/>
              <a:gd name="connsiteY1" fmla="*/ 30572 h 77638"/>
              <a:gd name="connsiteX2" fmla="*/ 26174 w 89643"/>
              <a:gd name="connsiteY2" fmla="*/ 0 h 77638"/>
              <a:gd name="connsiteX3" fmla="*/ 89643 w 89643"/>
              <a:gd name="connsiteY3" fmla="*/ 22637 h 77638"/>
              <a:gd name="connsiteX4" fmla="*/ 72612 w 89643"/>
              <a:gd name="connsiteY4" fmla="*/ 77638 h 77638"/>
              <a:gd name="connsiteX5" fmla="*/ 0 w 89643"/>
              <a:gd name="connsiteY5" fmla="*/ 50926 h 77638"/>
              <a:gd name="connsiteX6" fmla="*/ 2586 w 89643"/>
              <a:gd name="connsiteY6" fmla="*/ 39531 h 77638"/>
              <a:gd name="connsiteX0" fmla="*/ 2654 w 89643"/>
              <a:gd name="connsiteY0" fmla="*/ 40045 h 77638"/>
              <a:gd name="connsiteX1" fmla="*/ 7519 w 89643"/>
              <a:gd name="connsiteY1" fmla="*/ 30572 h 77638"/>
              <a:gd name="connsiteX2" fmla="*/ 26174 w 89643"/>
              <a:gd name="connsiteY2" fmla="*/ 0 h 77638"/>
              <a:gd name="connsiteX3" fmla="*/ 89643 w 89643"/>
              <a:gd name="connsiteY3" fmla="*/ 22637 h 77638"/>
              <a:gd name="connsiteX4" fmla="*/ 72612 w 89643"/>
              <a:gd name="connsiteY4" fmla="*/ 77638 h 77638"/>
              <a:gd name="connsiteX5" fmla="*/ 0 w 89643"/>
              <a:gd name="connsiteY5" fmla="*/ 50926 h 77638"/>
              <a:gd name="connsiteX6" fmla="*/ 2586 w 89643"/>
              <a:gd name="connsiteY6" fmla="*/ 39531 h 77638"/>
              <a:gd name="connsiteX0" fmla="*/ 2654 w 89643"/>
              <a:gd name="connsiteY0" fmla="*/ 40045 h 77638"/>
              <a:gd name="connsiteX1" fmla="*/ 7519 w 89643"/>
              <a:gd name="connsiteY1" fmla="*/ 30572 h 77638"/>
              <a:gd name="connsiteX2" fmla="*/ 26174 w 89643"/>
              <a:gd name="connsiteY2" fmla="*/ 0 h 77638"/>
              <a:gd name="connsiteX3" fmla="*/ 89643 w 89643"/>
              <a:gd name="connsiteY3" fmla="*/ 22637 h 77638"/>
              <a:gd name="connsiteX4" fmla="*/ 72612 w 89643"/>
              <a:gd name="connsiteY4" fmla="*/ 77638 h 77638"/>
              <a:gd name="connsiteX5" fmla="*/ 0 w 89643"/>
              <a:gd name="connsiteY5" fmla="*/ 50926 h 77638"/>
              <a:gd name="connsiteX6" fmla="*/ 2586 w 89643"/>
              <a:gd name="connsiteY6" fmla="*/ 39531 h 77638"/>
              <a:gd name="connsiteX7" fmla="*/ 2654 w 89643"/>
              <a:gd name="connsiteY7" fmla="*/ 40045 h 77638"/>
              <a:gd name="connsiteX0" fmla="*/ 0 w 103989"/>
              <a:gd name="connsiteY0" fmla="*/ 37993 h 77638"/>
              <a:gd name="connsiteX1" fmla="*/ 21865 w 103989"/>
              <a:gd name="connsiteY1" fmla="*/ 30572 h 77638"/>
              <a:gd name="connsiteX2" fmla="*/ 40520 w 103989"/>
              <a:gd name="connsiteY2" fmla="*/ 0 h 77638"/>
              <a:gd name="connsiteX3" fmla="*/ 103989 w 103989"/>
              <a:gd name="connsiteY3" fmla="*/ 22637 h 77638"/>
              <a:gd name="connsiteX4" fmla="*/ 86958 w 103989"/>
              <a:gd name="connsiteY4" fmla="*/ 77638 h 77638"/>
              <a:gd name="connsiteX5" fmla="*/ 14346 w 103989"/>
              <a:gd name="connsiteY5" fmla="*/ 50926 h 77638"/>
              <a:gd name="connsiteX6" fmla="*/ 16932 w 103989"/>
              <a:gd name="connsiteY6" fmla="*/ 39531 h 77638"/>
              <a:gd name="connsiteX7" fmla="*/ 0 w 103989"/>
              <a:gd name="connsiteY7" fmla="*/ 37993 h 77638"/>
              <a:gd name="connsiteX0" fmla="*/ 4430 w 89643"/>
              <a:gd name="connsiteY0" fmla="*/ 34145 h 77638"/>
              <a:gd name="connsiteX1" fmla="*/ 7519 w 89643"/>
              <a:gd name="connsiteY1" fmla="*/ 30572 h 77638"/>
              <a:gd name="connsiteX2" fmla="*/ 26174 w 89643"/>
              <a:gd name="connsiteY2" fmla="*/ 0 h 77638"/>
              <a:gd name="connsiteX3" fmla="*/ 89643 w 89643"/>
              <a:gd name="connsiteY3" fmla="*/ 22637 h 77638"/>
              <a:gd name="connsiteX4" fmla="*/ 72612 w 89643"/>
              <a:gd name="connsiteY4" fmla="*/ 77638 h 77638"/>
              <a:gd name="connsiteX5" fmla="*/ 0 w 89643"/>
              <a:gd name="connsiteY5" fmla="*/ 50926 h 77638"/>
              <a:gd name="connsiteX6" fmla="*/ 2586 w 89643"/>
              <a:gd name="connsiteY6" fmla="*/ 39531 h 77638"/>
              <a:gd name="connsiteX7" fmla="*/ 4430 w 89643"/>
              <a:gd name="connsiteY7" fmla="*/ 34145 h 77638"/>
              <a:gd name="connsiteX0" fmla="*/ 4430 w 89643"/>
              <a:gd name="connsiteY0" fmla="*/ 34145 h 72507"/>
              <a:gd name="connsiteX1" fmla="*/ 7519 w 89643"/>
              <a:gd name="connsiteY1" fmla="*/ 30572 h 72507"/>
              <a:gd name="connsiteX2" fmla="*/ 26174 w 89643"/>
              <a:gd name="connsiteY2" fmla="*/ 0 h 72507"/>
              <a:gd name="connsiteX3" fmla="*/ 89643 w 89643"/>
              <a:gd name="connsiteY3" fmla="*/ 22637 h 72507"/>
              <a:gd name="connsiteX4" fmla="*/ 73881 w 89643"/>
              <a:gd name="connsiteY4" fmla="*/ 72507 h 72507"/>
              <a:gd name="connsiteX5" fmla="*/ 0 w 89643"/>
              <a:gd name="connsiteY5" fmla="*/ 50926 h 72507"/>
              <a:gd name="connsiteX6" fmla="*/ 2586 w 89643"/>
              <a:gd name="connsiteY6" fmla="*/ 39531 h 72507"/>
              <a:gd name="connsiteX7" fmla="*/ 4430 w 89643"/>
              <a:gd name="connsiteY7" fmla="*/ 34145 h 72507"/>
              <a:gd name="connsiteX0" fmla="*/ 5445 w 90658"/>
              <a:gd name="connsiteY0" fmla="*/ 34145 h 72507"/>
              <a:gd name="connsiteX1" fmla="*/ 8534 w 90658"/>
              <a:gd name="connsiteY1" fmla="*/ 30572 h 72507"/>
              <a:gd name="connsiteX2" fmla="*/ 27189 w 90658"/>
              <a:gd name="connsiteY2" fmla="*/ 0 h 72507"/>
              <a:gd name="connsiteX3" fmla="*/ 90658 w 90658"/>
              <a:gd name="connsiteY3" fmla="*/ 22637 h 72507"/>
              <a:gd name="connsiteX4" fmla="*/ 74896 w 90658"/>
              <a:gd name="connsiteY4" fmla="*/ 72507 h 72507"/>
              <a:gd name="connsiteX5" fmla="*/ 0 w 90658"/>
              <a:gd name="connsiteY5" fmla="*/ 48617 h 72507"/>
              <a:gd name="connsiteX6" fmla="*/ 3601 w 90658"/>
              <a:gd name="connsiteY6" fmla="*/ 39531 h 72507"/>
              <a:gd name="connsiteX7" fmla="*/ 5445 w 90658"/>
              <a:gd name="connsiteY7" fmla="*/ 34145 h 72507"/>
              <a:gd name="connsiteX0" fmla="*/ 5445 w 90658"/>
              <a:gd name="connsiteY0" fmla="*/ 34145 h 72507"/>
              <a:gd name="connsiteX1" fmla="*/ 8534 w 90658"/>
              <a:gd name="connsiteY1" fmla="*/ 30572 h 72507"/>
              <a:gd name="connsiteX2" fmla="*/ 27189 w 90658"/>
              <a:gd name="connsiteY2" fmla="*/ 0 h 72507"/>
              <a:gd name="connsiteX3" fmla="*/ 90658 w 90658"/>
              <a:gd name="connsiteY3" fmla="*/ 22637 h 72507"/>
              <a:gd name="connsiteX4" fmla="*/ 74896 w 90658"/>
              <a:gd name="connsiteY4" fmla="*/ 72507 h 72507"/>
              <a:gd name="connsiteX5" fmla="*/ 0 w 90658"/>
              <a:gd name="connsiteY5" fmla="*/ 48617 h 72507"/>
              <a:gd name="connsiteX6" fmla="*/ 3093 w 90658"/>
              <a:gd name="connsiteY6" fmla="*/ 35426 h 72507"/>
              <a:gd name="connsiteX7" fmla="*/ 5445 w 90658"/>
              <a:gd name="connsiteY7" fmla="*/ 34145 h 72507"/>
              <a:gd name="connsiteX0" fmla="*/ 4938 w 90658"/>
              <a:gd name="connsiteY0" fmla="*/ 23884 h 72507"/>
              <a:gd name="connsiteX1" fmla="*/ 8534 w 90658"/>
              <a:gd name="connsiteY1" fmla="*/ 30572 h 72507"/>
              <a:gd name="connsiteX2" fmla="*/ 27189 w 90658"/>
              <a:gd name="connsiteY2" fmla="*/ 0 h 72507"/>
              <a:gd name="connsiteX3" fmla="*/ 90658 w 90658"/>
              <a:gd name="connsiteY3" fmla="*/ 22637 h 72507"/>
              <a:gd name="connsiteX4" fmla="*/ 74896 w 90658"/>
              <a:gd name="connsiteY4" fmla="*/ 72507 h 72507"/>
              <a:gd name="connsiteX5" fmla="*/ 0 w 90658"/>
              <a:gd name="connsiteY5" fmla="*/ 48617 h 72507"/>
              <a:gd name="connsiteX6" fmla="*/ 3093 w 90658"/>
              <a:gd name="connsiteY6" fmla="*/ 35426 h 72507"/>
              <a:gd name="connsiteX7" fmla="*/ 4938 w 90658"/>
              <a:gd name="connsiteY7" fmla="*/ 23884 h 72507"/>
              <a:gd name="connsiteX0" fmla="*/ 4938 w 90658"/>
              <a:gd name="connsiteY0" fmla="*/ 23884 h 72507"/>
              <a:gd name="connsiteX1" fmla="*/ 17161 w 90658"/>
              <a:gd name="connsiteY1" fmla="*/ 25954 h 72507"/>
              <a:gd name="connsiteX2" fmla="*/ 27189 w 90658"/>
              <a:gd name="connsiteY2" fmla="*/ 0 h 72507"/>
              <a:gd name="connsiteX3" fmla="*/ 90658 w 90658"/>
              <a:gd name="connsiteY3" fmla="*/ 22637 h 72507"/>
              <a:gd name="connsiteX4" fmla="*/ 74896 w 90658"/>
              <a:gd name="connsiteY4" fmla="*/ 72507 h 72507"/>
              <a:gd name="connsiteX5" fmla="*/ 0 w 90658"/>
              <a:gd name="connsiteY5" fmla="*/ 48617 h 72507"/>
              <a:gd name="connsiteX6" fmla="*/ 3093 w 90658"/>
              <a:gd name="connsiteY6" fmla="*/ 35426 h 72507"/>
              <a:gd name="connsiteX7" fmla="*/ 4938 w 90658"/>
              <a:gd name="connsiteY7" fmla="*/ 23884 h 72507"/>
              <a:gd name="connsiteX0" fmla="*/ 7222 w 90658"/>
              <a:gd name="connsiteY0" fmla="*/ 23884 h 72507"/>
              <a:gd name="connsiteX1" fmla="*/ 17161 w 90658"/>
              <a:gd name="connsiteY1" fmla="*/ 25954 h 72507"/>
              <a:gd name="connsiteX2" fmla="*/ 27189 w 90658"/>
              <a:gd name="connsiteY2" fmla="*/ 0 h 72507"/>
              <a:gd name="connsiteX3" fmla="*/ 90658 w 90658"/>
              <a:gd name="connsiteY3" fmla="*/ 22637 h 72507"/>
              <a:gd name="connsiteX4" fmla="*/ 74896 w 90658"/>
              <a:gd name="connsiteY4" fmla="*/ 72507 h 72507"/>
              <a:gd name="connsiteX5" fmla="*/ 0 w 90658"/>
              <a:gd name="connsiteY5" fmla="*/ 48617 h 72507"/>
              <a:gd name="connsiteX6" fmla="*/ 3093 w 90658"/>
              <a:gd name="connsiteY6" fmla="*/ 35426 h 72507"/>
              <a:gd name="connsiteX7" fmla="*/ 7222 w 90658"/>
              <a:gd name="connsiteY7" fmla="*/ 23884 h 72507"/>
              <a:gd name="connsiteX0" fmla="*/ 6207 w 90658"/>
              <a:gd name="connsiteY0" fmla="*/ 23884 h 72507"/>
              <a:gd name="connsiteX1" fmla="*/ 17161 w 90658"/>
              <a:gd name="connsiteY1" fmla="*/ 25954 h 72507"/>
              <a:gd name="connsiteX2" fmla="*/ 27189 w 90658"/>
              <a:gd name="connsiteY2" fmla="*/ 0 h 72507"/>
              <a:gd name="connsiteX3" fmla="*/ 90658 w 90658"/>
              <a:gd name="connsiteY3" fmla="*/ 22637 h 72507"/>
              <a:gd name="connsiteX4" fmla="*/ 74896 w 90658"/>
              <a:gd name="connsiteY4" fmla="*/ 72507 h 72507"/>
              <a:gd name="connsiteX5" fmla="*/ 0 w 90658"/>
              <a:gd name="connsiteY5" fmla="*/ 48617 h 72507"/>
              <a:gd name="connsiteX6" fmla="*/ 3093 w 90658"/>
              <a:gd name="connsiteY6" fmla="*/ 35426 h 72507"/>
              <a:gd name="connsiteX7" fmla="*/ 6207 w 90658"/>
              <a:gd name="connsiteY7" fmla="*/ 23884 h 72507"/>
              <a:gd name="connsiteX0" fmla="*/ 5446 w 90658"/>
              <a:gd name="connsiteY0" fmla="*/ 23627 h 72507"/>
              <a:gd name="connsiteX1" fmla="*/ 17161 w 90658"/>
              <a:gd name="connsiteY1" fmla="*/ 25954 h 72507"/>
              <a:gd name="connsiteX2" fmla="*/ 27189 w 90658"/>
              <a:gd name="connsiteY2" fmla="*/ 0 h 72507"/>
              <a:gd name="connsiteX3" fmla="*/ 90658 w 90658"/>
              <a:gd name="connsiteY3" fmla="*/ 22637 h 72507"/>
              <a:gd name="connsiteX4" fmla="*/ 74896 w 90658"/>
              <a:gd name="connsiteY4" fmla="*/ 72507 h 72507"/>
              <a:gd name="connsiteX5" fmla="*/ 0 w 90658"/>
              <a:gd name="connsiteY5" fmla="*/ 48617 h 72507"/>
              <a:gd name="connsiteX6" fmla="*/ 3093 w 90658"/>
              <a:gd name="connsiteY6" fmla="*/ 35426 h 72507"/>
              <a:gd name="connsiteX7" fmla="*/ 5446 w 90658"/>
              <a:gd name="connsiteY7" fmla="*/ 23627 h 72507"/>
              <a:gd name="connsiteX0" fmla="*/ 5446 w 90658"/>
              <a:gd name="connsiteY0" fmla="*/ 23627 h 72507"/>
              <a:gd name="connsiteX1" fmla="*/ 15385 w 90658"/>
              <a:gd name="connsiteY1" fmla="*/ 28519 h 72507"/>
              <a:gd name="connsiteX2" fmla="*/ 27189 w 90658"/>
              <a:gd name="connsiteY2" fmla="*/ 0 h 72507"/>
              <a:gd name="connsiteX3" fmla="*/ 90658 w 90658"/>
              <a:gd name="connsiteY3" fmla="*/ 22637 h 72507"/>
              <a:gd name="connsiteX4" fmla="*/ 74896 w 90658"/>
              <a:gd name="connsiteY4" fmla="*/ 72507 h 72507"/>
              <a:gd name="connsiteX5" fmla="*/ 0 w 90658"/>
              <a:gd name="connsiteY5" fmla="*/ 48617 h 72507"/>
              <a:gd name="connsiteX6" fmla="*/ 3093 w 90658"/>
              <a:gd name="connsiteY6" fmla="*/ 35426 h 72507"/>
              <a:gd name="connsiteX7" fmla="*/ 5446 w 90658"/>
              <a:gd name="connsiteY7" fmla="*/ 23627 h 72507"/>
              <a:gd name="connsiteX0" fmla="*/ 5446 w 90658"/>
              <a:gd name="connsiteY0" fmla="*/ 23627 h 72507"/>
              <a:gd name="connsiteX1" fmla="*/ 16907 w 90658"/>
              <a:gd name="connsiteY1" fmla="*/ 26723 h 72507"/>
              <a:gd name="connsiteX2" fmla="*/ 27189 w 90658"/>
              <a:gd name="connsiteY2" fmla="*/ 0 h 72507"/>
              <a:gd name="connsiteX3" fmla="*/ 90658 w 90658"/>
              <a:gd name="connsiteY3" fmla="*/ 22637 h 72507"/>
              <a:gd name="connsiteX4" fmla="*/ 74896 w 90658"/>
              <a:gd name="connsiteY4" fmla="*/ 72507 h 72507"/>
              <a:gd name="connsiteX5" fmla="*/ 0 w 90658"/>
              <a:gd name="connsiteY5" fmla="*/ 48617 h 72507"/>
              <a:gd name="connsiteX6" fmla="*/ 3093 w 90658"/>
              <a:gd name="connsiteY6" fmla="*/ 35426 h 72507"/>
              <a:gd name="connsiteX7" fmla="*/ 5446 w 90658"/>
              <a:gd name="connsiteY7" fmla="*/ 23627 h 72507"/>
              <a:gd name="connsiteX0" fmla="*/ 7222 w 90658"/>
              <a:gd name="connsiteY0" fmla="*/ 23884 h 72507"/>
              <a:gd name="connsiteX1" fmla="*/ 16907 w 90658"/>
              <a:gd name="connsiteY1" fmla="*/ 26723 h 72507"/>
              <a:gd name="connsiteX2" fmla="*/ 27189 w 90658"/>
              <a:gd name="connsiteY2" fmla="*/ 0 h 72507"/>
              <a:gd name="connsiteX3" fmla="*/ 90658 w 90658"/>
              <a:gd name="connsiteY3" fmla="*/ 22637 h 72507"/>
              <a:gd name="connsiteX4" fmla="*/ 74896 w 90658"/>
              <a:gd name="connsiteY4" fmla="*/ 72507 h 72507"/>
              <a:gd name="connsiteX5" fmla="*/ 0 w 90658"/>
              <a:gd name="connsiteY5" fmla="*/ 48617 h 72507"/>
              <a:gd name="connsiteX6" fmla="*/ 3093 w 90658"/>
              <a:gd name="connsiteY6" fmla="*/ 35426 h 72507"/>
              <a:gd name="connsiteX7" fmla="*/ 7222 w 90658"/>
              <a:gd name="connsiteY7" fmla="*/ 23884 h 72507"/>
              <a:gd name="connsiteX0" fmla="*/ 6461 w 90658"/>
              <a:gd name="connsiteY0" fmla="*/ 23628 h 72507"/>
              <a:gd name="connsiteX1" fmla="*/ 16907 w 90658"/>
              <a:gd name="connsiteY1" fmla="*/ 26723 h 72507"/>
              <a:gd name="connsiteX2" fmla="*/ 27189 w 90658"/>
              <a:gd name="connsiteY2" fmla="*/ 0 h 72507"/>
              <a:gd name="connsiteX3" fmla="*/ 90658 w 90658"/>
              <a:gd name="connsiteY3" fmla="*/ 22637 h 72507"/>
              <a:gd name="connsiteX4" fmla="*/ 74896 w 90658"/>
              <a:gd name="connsiteY4" fmla="*/ 72507 h 72507"/>
              <a:gd name="connsiteX5" fmla="*/ 0 w 90658"/>
              <a:gd name="connsiteY5" fmla="*/ 48617 h 72507"/>
              <a:gd name="connsiteX6" fmla="*/ 3093 w 90658"/>
              <a:gd name="connsiteY6" fmla="*/ 35426 h 72507"/>
              <a:gd name="connsiteX7" fmla="*/ 6461 w 90658"/>
              <a:gd name="connsiteY7" fmla="*/ 23628 h 72507"/>
              <a:gd name="connsiteX0" fmla="*/ 6461 w 90658"/>
              <a:gd name="connsiteY0" fmla="*/ 23628 h 72507"/>
              <a:gd name="connsiteX1" fmla="*/ 13044 w 90658"/>
              <a:gd name="connsiteY1" fmla="*/ 10950 h 72507"/>
              <a:gd name="connsiteX2" fmla="*/ 27189 w 90658"/>
              <a:gd name="connsiteY2" fmla="*/ 0 h 72507"/>
              <a:gd name="connsiteX3" fmla="*/ 90658 w 90658"/>
              <a:gd name="connsiteY3" fmla="*/ 22637 h 72507"/>
              <a:gd name="connsiteX4" fmla="*/ 74896 w 90658"/>
              <a:gd name="connsiteY4" fmla="*/ 72507 h 72507"/>
              <a:gd name="connsiteX5" fmla="*/ 0 w 90658"/>
              <a:gd name="connsiteY5" fmla="*/ 48617 h 72507"/>
              <a:gd name="connsiteX6" fmla="*/ 3093 w 90658"/>
              <a:gd name="connsiteY6" fmla="*/ 35426 h 72507"/>
              <a:gd name="connsiteX7" fmla="*/ 6461 w 90658"/>
              <a:gd name="connsiteY7" fmla="*/ 23628 h 72507"/>
              <a:gd name="connsiteX0" fmla="*/ 6461 w 90658"/>
              <a:gd name="connsiteY0" fmla="*/ 12678 h 61557"/>
              <a:gd name="connsiteX1" fmla="*/ 13044 w 90658"/>
              <a:gd name="connsiteY1" fmla="*/ 0 h 61557"/>
              <a:gd name="connsiteX2" fmla="*/ 28992 w 90658"/>
              <a:gd name="connsiteY2" fmla="*/ 8894 h 61557"/>
              <a:gd name="connsiteX3" fmla="*/ 90658 w 90658"/>
              <a:gd name="connsiteY3" fmla="*/ 11687 h 61557"/>
              <a:gd name="connsiteX4" fmla="*/ 74896 w 90658"/>
              <a:gd name="connsiteY4" fmla="*/ 61557 h 61557"/>
              <a:gd name="connsiteX5" fmla="*/ 0 w 90658"/>
              <a:gd name="connsiteY5" fmla="*/ 37667 h 61557"/>
              <a:gd name="connsiteX6" fmla="*/ 3093 w 90658"/>
              <a:gd name="connsiteY6" fmla="*/ 24476 h 61557"/>
              <a:gd name="connsiteX7" fmla="*/ 6461 w 90658"/>
              <a:gd name="connsiteY7" fmla="*/ 12678 h 61557"/>
              <a:gd name="connsiteX0" fmla="*/ 6461 w 86795"/>
              <a:gd name="connsiteY0" fmla="*/ 12678 h 61557"/>
              <a:gd name="connsiteX1" fmla="*/ 13044 w 86795"/>
              <a:gd name="connsiteY1" fmla="*/ 0 h 61557"/>
              <a:gd name="connsiteX2" fmla="*/ 28992 w 86795"/>
              <a:gd name="connsiteY2" fmla="*/ 8894 h 61557"/>
              <a:gd name="connsiteX3" fmla="*/ 86795 w 86795"/>
              <a:gd name="connsiteY3" fmla="*/ 27206 h 61557"/>
              <a:gd name="connsiteX4" fmla="*/ 74896 w 86795"/>
              <a:gd name="connsiteY4" fmla="*/ 61557 h 61557"/>
              <a:gd name="connsiteX5" fmla="*/ 0 w 86795"/>
              <a:gd name="connsiteY5" fmla="*/ 37667 h 61557"/>
              <a:gd name="connsiteX6" fmla="*/ 3093 w 86795"/>
              <a:gd name="connsiteY6" fmla="*/ 24476 h 61557"/>
              <a:gd name="connsiteX7" fmla="*/ 6461 w 86795"/>
              <a:gd name="connsiteY7" fmla="*/ 12678 h 61557"/>
              <a:gd name="connsiteX0" fmla="*/ 6461 w 86795"/>
              <a:gd name="connsiteY0" fmla="*/ 12678 h 57486"/>
              <a:gd name="connsiteX1" fmla="*/ 13044 w 86795"/>
              <a:gd name="connsiteY1" fmla="*/ 0 h 57486"/>
              <a:gd name="connsiteX2" fmla="*/ 28992 w 86795"/>
              <a:gd name="connsiteY2" fmla="*/ 8894 h 57486"/>
              <a:gd name="connsiteX3" fmla="*/ 86795 w 86795"/>
              <a:gd name="connsiteY3" fmla="*/ 27206 h 57486"/>
              <a:gd name="connsiteX4" fmla="*/ 76441 w 86795"/>
              <a:gd name="connsiteY4" fmla="*/ 57486 h 57486"/>
              <a:gd name="connsiteX5" fmla="*/ 0 w 86795"/>
              <a:gd name="connsiteY5" fmla="*/ 37667 h 57486"/>
              <a:gd name="connsiteX6" fmla="*/ 3093 w 86795"/>
              <a:gd name="connsiteY6" fmla="*/ 24476 h 57486"/>
              <a:gd name="connsiteX7" fmla="*/ 6461 w 86795"/>
              <a:gd name="connsiteY7" fmla="*/ 12678 h 57486"/>
              <a:gd name="connsiteX0" fmla="*/ 3368 w 83702"/>
              <a:gd name="connsiteY0" fmla="*/ 12678 h 57486"/>
              <a:gd name="connsiteX1" fmla="*/ 9951 w 83702"/>
              <a:gd name="connsiteY1" fmla="*/ 0 h 57486"/>
              <a:gd name="connsiteX2" fmla="*/ 25899 w 83702"/>
              <a:gd name="connsiteY2" fmla="*/ 8894 h 57486"/>
              <a:gd name="connsiteX3" fmla="*/ 83702 w 83702"/>
              <a:gd name="connsiteY3" fmla="*/ 27206 h 57486"/>
              <a:gd name="connsiteX4" fmla="*/ 73348 w 83702"/>
              <a:gd name="connsiteY4" fmla="*/ 57486 h 57486"/>
              <a:gd name="connsiteX5" fmla="*/ 5149 w 83702"/>
              <a:gd name="connsiteY5" fmla="*/ 34360 h 57486"/>
              <a:gd name="connsiteX6" fmla="*/ 0 w 83702"/>
              <a:gd name="connsiteY6" fmla="*/ 24476 h 57486"/>
              <a:gd name="connsiteX7" fmla="*/ 3368 w 83702"/>
              <a:gd name="connsiteY7" fmla="*/ 12678 h 57486"/>
              <a:gd name="connsiteX0" fmla="*/ 0 w 80334"/>
              <a:gd name="connsiteY0" fmla="*/ 12678 h 57486"/>
              <a:gd name="connsiteX1" fmla="*/ 6583 w 80334"/>
              <a:gd name="connsiteY1" fmla="*/ 0 h 57486"/>
              <a:gd name="connsiteX2" fmla="*/ 22531 w 80334"/>
              <a:gd name="connsiteY2" fmla="*/ 8894 h 57486"/>
              <a:gd name="connsiteX3" fmla="*/ 80334 w 80334"/>
              <a:gd name="connsiteY3" fmla="*/ 27206 h 57486"/>
              <a:gd name="connsiteX4" fmla="*/ 69980 w 80334"/>
              <a:gd name="connsiteY4" fmla="*/ 57486 h 57486"/>
              <a:gd name="connsiteX5" fmla="*/ 1781 w 80334"/>
              <a:gd name="connsiteY5" fmla="*/ 34360 h 57486"/>
              <a:gd name="connsiteX6" fmla="*/ 3328 w 80334"/>
              <a:gd name="connsiteY6" fmla="*/ 23967 h 57486"/>
              <a:gd name="connsiteX7" fmla="*/ 0 w 80334"/>
              <a:gd name="connsiteY7" fmla="*/ 12678 h 57486"/>
              <a:gd name="connsiteX0" fmla="*/ 8006 w 78553"/>
              <a:gd name="connsiteY0" fmla="*/ 12932 h 57486"/>
              <a:gd name="connsiteX1" fmla="*/ 4802 w 78553"/>
              <a:gd name="connsiteY1" fmla="*/ 0 h 57486"/>
              <a:gd name="connsiteX2" fmla="*/ 20750 w 78553"/>
              <a:gd name="connsiteY2" fmla="*/ 8894 h 57486"/>
              <a:gd name="connsiteX3" fmla="*/ 78553 w 78553"/>
              <a:gd name="connsiteY3" fmla="*/ 27206 h 57486"/>
              <a:gd name="connsiteX4" fmla="*/ 68199 w 78553"/>
              <a:gd name="connsiteY4" fmla="*/ 57486 h 57486"/>
              <a:gd name="connsiteX5" fmla="*/ 0 w 78553"/>
              <a:gd name="connsiteY5" fmla="*/ 34360 h 57486"/>
              <a:gd name="connsiteX6" fmla="*/ 1547 w 78553"/>
              <a:gd name="connsiteY6" fmla="*/ 23967 h 57486"/>
              <a:gd name="connsiteX7" fmla="*/ 8006 w 78553"/>
              <a:gd name="connsiteY7" fmla="*/ 12932 h 57486"/>
              <a:gd name="connsiteX0" fmla="*/ 8006 w 78553"/>
              <a:gd name="connsiteY0" fmla="*/ 6572 h 51126"/>
              <a:gd name="connsiteX1" fmla="*/ 10983 w 78553"/>
              <a:gd name="connsiteY1" fmla="*/ 0 h 51126"/>
              <a:gd name="connsiteX2" fmla="*/ 20750 w 78553"/>
              <a:gd name="connsiteY2" fmla="*/ 2534 h 51126"/>
              <a:gd name="connsiteX3" fmla="*/ 78553 w 78553"/>
              <a:gd name="connsiteY3" fmla="*/ 20846 h 51126"/>
              <a:gd name="connsiteX4" fmla="*/ 68199 w 78553"/>
              <a:gd name="connsiteY4" fmla="*/ 51126 h 51126"/>
              <a:gd name="connsiteX5" fmla="*/ 0 w 78553"/>
              <a:gd name="connsiteY5" fmla="*/ 28000 h 51126"/>
              <a:gd name="connsiteX6" fmla="*/ 1547 w 78553"/>
              <a:gd name="connsiteY6" fmla="*/ 17607 h 51126"/>
              <a:gd name="connsiteX7" fmla="*/ 8006 w 78553"/>
              <a:gd name="connsiteY7" fmla="*/ 6572 h 51126"/>
              <a:gd name="connsiteX0" fmla="*/ 8006 w 78553"/>
              <a:gd name="connsiteY0" fmla="*/ 6572 h 51126"/>
              <a:gd name="connsiteX1" fmla="*/ 10983 w 78553"/>
              <a:gd name="connsiteY1" fmla="*/ 0 h 51126"/>
              <a:gd name="connsiteX2" fmla="*/ 20750 w 78553"/>
              <a:gd name="connsiteY2" fmla="*/ 2534 h 51126"/>
              <a:gd name="connsiteX3" fmla="*/ 78553 w 78553"/>
              <a:gd name="connsiteY3" fmla="*/ 20846 h 51126"/>
              <a:gd name="connsiteX4" fmla="*/ 68199 w 78553"/>
              <a:gd name="connsiteY4" fmla="*/ 51126 h 51126"/>
              <a:gd name="connsiteX5" fmla="*/ 0 w 78553"/>
              <a:gd name="connsiteY5" fmla="*/ 28000 h 51126"/>
              <a:gd name="connsiteX6" fmla="*/ 5410 w 78553"/>
              <a:gd name="connsiteY6" fmla="*/ 18116 h 51126"/>
              <a:gd name="connsiteX7" fmla="*/ 8006 w 78553"/>
              <a:gd name="connsiteY7" fmla="*/ 6572 h 51126"/>
              <a:gd name="connsiteX0" fmla="*/ 8006 w 78553"/>
              <a:gd name="connsiteY0" fmla="*/ 6572 h 51126"/>
              <a:gd name="connsiteX1" fmla="*/ 10983 w 78553"/>
              <a:gd name="connsiteY1" fmla="*/ 0 h 51126"/>
              <a:gd name="connsiteX2" fmla="*/ 20750 w 78553"/>
              <a:gd name="connsiteY2" fmla="*/ 2534 h 51126"/>
              <a:gd name="connsiteX3" fmla="*/ 78553 w 78553"/>
              <a:gd name="connsiteY3" fmla="*/ 20846 h 51126"/>
              <a:gd name="connsiteX4" fmla="*/ 68199 w 78553"/>
              <a:gd name="connsiteY4" fmla="*/ 51126 h 51126"/>
              <a:gd name="connsiteX5" fmla="*/ 0 w 78553"/>
              <a:gd name="connsiteY5" fmla="*/ 28000 h 51126"/>
              <a:gd name="connsiteX6" fmla="*/ 4380 w 78553"/>
              <a:gd name="connsiteY6" fmla="*/ 17098 h 51126"/>
              <a:gd name="connsiteX7" fmla="*/ 8006 w 78553"/>
              <a:gd name="connsiteY7" fmla="*/ 6572 h 5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53" h="51126" extrusionOk="0">
                <a:moveTo>
                  <a:pt x="8006" y="6572"/>
                </a:moveTo>
                <a:lnTo>
                  <a:pt x="10983" y="0"/>
                </a:lnTo>
                <a:lnTo>
                  <a:pt x="20750" y="2534"/>
                </a:lnTo>
                <a:lnTo>
                  <a:pt x="78553" y="20846"/>
                </a:lnTo>
                <a:lnTo>
                  <a:pt x="68199" y="51126"/>
                </a:lnTo>
                <a:lnTo>
                  <a:pt x="0" y="28000"/>
                </a:lnTo>
                <a:lnTo>
                  <a:pt x="4380" y="17098"/>
                </a:lnTo>
                <a:lnTo>
                  <a:pt x="8006" y="6572"/>
                </a:lnTo>
                <a:close/>
              </a:path>
            </a:pathLst>
          </a:custGeom>
          <a:noFill/>
          <a:ln w="19050" cap="flat" cmpd="sng">
            <a:solidFill>
              <a:srgbClr val="CCCCCC"/>
            </a:solidFill>
            <a:prstDash val="solid"/>
            <a:round/>
            <a:headEnd type="none" w="med" len="med"/>
            <a:tailEnd type="none" w="med" len="med"/>
          </a:ln>
        </p:spPr>
        <p:txBody>
          <a:bodyPr/>
          <a:lstStyle/>
          <a:p>
            <a:endParaRPr lang="nb-NO" dirty="0">
              <a:highlight>
                <a:srgbClr val="C0C0C0"/>
              </a:highlight>
            </a:endParaRPr>
          </a:p>
        </p:txBody>
      </p:sp>
      <p:sp>
        <p:nvSpPr>
          <p:cNvPr id="80" name="Google Shape;80;p15"/>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81" name="Google Shape;81;p15"/>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11" name="Picture 3"/>
          <p:cNvPicPr>
            <a:picLocks noChangeAspect="1" noChangeArrowheads="1"/>
          </p:cNvPicPr>
          <p:nvPr/>
        </p:nvPicPr>
        <p:blipFill>
          <a:blip r:embed="rId4"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12" name="Picture 1" descr="D:\GIT PROJECTS\OPAT-background\Virtual Intelligence Service only logo.PNG"/>
          <p:cNvPicPr>
            <a:picLocks noChangeAspect="1" noChangeArrowheads="1"/>
          </p:cNvPicPr>
          <p:nvPr/>
        </p:nvPicPr>
        <p:blipFill>
          <a:blip r:embed="rId5"/>
          <a:srcRect/>
          <a:stretch>
            <a:fillRect/>
          </a:stretch>
        </p:blipFill>
        <p:spPr bwMode="auto">
          <a:xfrm>
            <a:off x="0" y="0"/>
            <a:ext cx="2225675" cy="1958975"/>
          </a:xfrm>
          <a:prstGeom prst="rect">
            <a:avLst/>
          </a:prstGeom>
          <a:noFill/>
        </p:spPr>
      </p:pic>
      <p:sp>
        <p:nvSpPr>
          <p:cNvPr id="15" name="Rektangel 14"/>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25">
            <a:extLst>
              <a:ext uri="{FF2B5EF4-FFF2-40B4-BE49-F238E27FC236}">
                <a16:creationId xmlns:a16="http://schemas.microsoft.com/office/drawing/2014/main" xmlns="" id="{9689C963-FBFE-F6A6-8CB8-ED90E7F3E0DA}"/>
              </a:ext>
            </a:extLst>
          </p:cNvPr>
          <p:cNvGrpSpPr/>
          <p:nvPr/>
        </p:nvGrpSpPr>
        <p:grpSpPr>
          <a:xfrm>
            <a:off x="14082163" y="2146524"/>
            <a:ext cx="559046" cy="692832"/>
            <a:chOff x="15526400" y="3343535"/>
            <a:chExt cx="1172983" cy="1324523"/>
          </a:xfrm>
        </p:grpSpPr>
        <p:sp>
          <p:nvSpPr>
            <p:cNvPr id="17"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a:extLst>
            <a:ext uri="{FF2B5EF4-FFF2-40B4-BE49-F238E27FC236}">
              <a16:creationId xmlns:a16="http://schemas.microsoft.com/office/drawing/2014/main" xmlns="" id="{D23956AD-E547-A80B-D8D1-205C64E8F02D}"/>
            </a:ext>
          </a:extLst>
        </p:cNvPr>
        <p:cNvGrpSpPr/>
        <p:nvPr/>
      </p:nvGrpSpPr>
      <p:grpSpPr>
        <a:xfrm>
          <a:off x="0" y="0"/>
          <a:ext cx="0" cy="0"/>
          <a:chOff x="0" y="0"/>
          <a:chExt cx="0" cy="0"/>
        </a:xfrm>
      </p:grpSpPr>
      <p:graphicFrame>
        <p:nvGraphicFramePr>
          <p:cNvPr id="156" name="Google Shape;156;p20">
            <a:extLst>
              <a:ext uri="{FF2B5EF4-FFF2-40B4-BE49-F238E27FC236}">
                <a16:creationId xmlns:a16="http://schemas.microsoft.com/office/drawing/2014/main" xmlns="" id="{3B108490-BCE7-B3FE-A703-165892BC2438}"/>
              </a:ext>
            </a:extLst>
          </p:cNvPr>
          <p:cNvGraphicFramePr/>
          <p:nvPr>
            <p:extLst>
              <p:ext uri="{D42A27DB-BD31-4B8C-83A1-F6EECF244321}">
                <p14:modId xmlns:p14="http://schemas.microsoft.com/office/powerpoint/2010/main" xmlns="" val="2333042477"/>
              </p:ext>
            </p:extLst>
          </p:nvPr>
        </p:nvGraphicFramePr>
        <p:xfrm>
          <a:off x="0" y="0"/>
          <a:ext cx="15119349" cy="10691813"/>
        </p:xfrm>
        <a:graphic>
          <a:graphicData uri="http://schemas.openxmlformats.org/drawingml/2006/table">
            <a:tbl>
              <a:tblPr>
                <a:noFill/>
                <a:tableStyleId>{AE7EAA58-4EDA-4114-B047-75ABB572CC32}</a:tableStyleId>
              </a:tblPr>
              <a:tblGrid>
                <a:gridCol w="2459369">
                  <a:extLst>
                    <a:ext uri="{9D8B030D-6E8A-4147-A177-3AD203B41FA5}">
                      <a16:colId xmlns:a16="http://schemas.microsoft.com/office/drawing/2014/main" xmlns="" val="20000"/>
                    </a:ext>
                  </a:extLst>
                </a:gridCol>
                <a:gridCol w="6658888">
                  <a:extLst>
                    <a:ext uri="{9D8B030D-6E8A-4147-A177-3AD203B41FA5}">
                      <a16:colId xmlns:a16="http://schemas.microsoft.com/office/drawing/2014/main" xmlns="" val="20001"/>
                    </a:ext>
                  </a:extLst>
                </a:gridCol>
                <a:gridCol w="2242903">
                  <a:extLst>
                    <a:ext uri="{9D8B030D-6E8A-4147-A177-3AD203B41FA5}">
                      <a16:colId xmlns:a16="http://schemas.microsoft.com/office/drawing/2014/main" xmlns="" val="20002"/>
                    </a:ext>
                  </a:extLst>
                </a:gridCol>
                <a:gridCol w="3758189">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1800" b="1" dirty="0"/>
                        <a:t>APATITY CHEMICAL WEAPON HANDLING FACILITY, SRN</a:t>
                      </a:r>
                      <a:endParaRPr sz="1800" b="1" dirty="0"/>
                    </a:p>
                    <a:p>
                      <a:pPr marL="0" lvl="0" indent="0" algn="l" rtl="0">
                        <a:spcBef>
                          <a:spcPts val="0"/>
                        </a:spcBef>
                        <a:spcAft>
                          <a:spcPts val="0"/>
                        </a:spcAft>
                        <a:buNone/>
                      </a:pPr>
                      <a:r>
                        <a:rPr lang="fr" sz="2000" b="1" dirty="0"/>
                        <a:t>JOINT DESIRED POINT OF IMPACT GRAPHIC 1/2</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SRNTGT094   CATCODE: 1</a:t>
                      </a:r>
                    </a:p>
                    <a:p>
                      <a:pPr marL="0" lvl="0" indent="0" algn="l" rtl="0">
                        <a:spcBef>
                          <a:spcPts val="0"/>
                        </a:spcBef>
                        <a:spcAft>
                          <a:spcPts val="0"/>
                        </a:spcAft>
                        <a:buNone/>
                      </a:pPr>
                      <a:r>
                        <a:rPr lang="pt-BR" sz="1500" b="1" dirty="0"/>
                        <a:t>MIDB GEO: N 67 36.659 E 033 24.039</a:t>
                      </a:r>
                      <a:endParaRPr lang="nb-NO" sz="1500" b="1" dirty="0"/>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pic>
        <p:nvPicPr>
          <p:cNvPr id="19" name="Bilde 18">
            <a:extLst>
              <a:ext uri="{FF2B5EF4-FFF2-40B4-BE49-F238E27FC236}">
                <a16:creationId xmlns:a16="http://schemas.microsoft.com/office/drawing/2014/main" xmlns="" id="{9A9FA940-F927-C748-D18C-001CBA82F47E}"/>
              </a:ext>
            </a:extLst>
          </p:cNvPr>
          <p:cNvPicPr>
            <a:picLocks noChangeAspect="1"/>
          </p:cNvPicPr>
          <p:nvPr/>
        </p:nvPicPr>
        <p:blipFill>
          <a:blip r:embed="rId3">
            <a:grayscl/>
          </a:blip>
          <a:srcRect r="3279"/>
          <a:stretch/>
        </p:blipFill>
        <p:spPr>
          <a:xfrm>
            <a:off x="0" y="1888330"/>
            <a:ext cx="15119349" cy="8792935"/>
          </a:xfrm>
          <a:prstGeom prst="rect">
            <a:avLst/>
          </a:prstGeom>
        </p:spPr>
      </p:pic>
      <p:grpSp>
        <p:nvGrpSpPr>
          <p:cNvPr id="160" name="Google Shape;160;p20">
            <a:extLst>
              <a:ext uri="{FF2B5EF4-FFF2-40B4-BE49-F238E27FC236}">
                <a16:creationId xmlns:a16="http://schemas.microsoft.com/office/drawing/2014/main" xmlns="" id="{616C4C77-7C56-65DD-53FB-94F66DF78117}"/>
              </a:ext>
            </a:extLst>
          </p:cNvPr>
          <p:cNvGrpSpPr/>
          <p:nvPr/>
        </p:nvGrpSpPr>
        <p:grpSpPr>
          <a:xfrm>
            <a:off x="8927591" y="6269169"/>
            <a:ext cx="3038913" cy="284100"/>
            <a:chOff x="1821010" y="6965375"/>
            <a:chExt cx="3016590" cy="284100"/>
          </a:xfrm>
        </p:grpSpPr>
        <p:sp>
          <p:nvSpPr>
            <p:cNvPr id="161" name="Google Shape;161;p20">
              <a:extLst>
                <a:ext uri="{FF2B5EF4-FFF2-40B4-BE49-F238E27FC236}">
                  <a16:creationId xmlns:a16="http://schemas.microsoft.com/office/drawing/2014/main" xmlns="" id="{D8951706-9F43-31DD-80DE-8D559C54DE7B}"/>
                </a:ext>
              </a:extLst>
            </p:cNvPr>
            <p:cNvSpPr txBox="1"/>
            <p:nvPr/>
          </p:nvSpPr>
          <p:spPr>
            <a:xfrm>
              <a:off x="3945100" y="696537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A</a:t>
              </a:r>
              <a:endParaRPr b="1">
                <a:solidFill>
                  <a:schemeClr val="dk1"/>
                </a:solidFill>
              </a:endParaRPr>
            </a:p>
          </p:txBody>
        </p:sp>
        <p:cxnSp>
          <p:nvCxnSpPr>
            <p:cNvPr id="162" name="Google Shape;162;p20">
              <a:extLst>
                <a:ext uri="{FF2B5EF4-FFF2-40B4-BE49-F238E27FC236}">
                  <a16:creationId xmlns:a16="http://schemas.microsoft.com/office/drawing/2014/main" xmlns="" id="{260A610C-4ACB-F0B2-8467-C8335016A634}"/>
                </a:ext>
              </a:extLst>
            </p:cNvPr>
            <p:cNvCxnSpPr>
              <a:cxnSpLocks/>
              <a:stCxn id="161" idx="1"/>
              <a:endCxn id="20" idx="5"/>
            </p:cNvCxnSpPr>
            <p:nvPr/>
          </p:nvCxnSpPr>
          <p:spPr>
            <a:xfrm flipH="1">
              <a:off x="1821010" y="7107425"/>
              <a:ext cx="2124090" cy="8815"/>
            </a:xfrm>
            <a:prstGeom prst="straightConnector1">
              <a:avLst/>
            </a:prstGeom>
            <a:noFill/>
            <a:ln w="19050" cap="flat" cmpd="sng">
              <a:solidFill>
                <a:srgbClr val="000000"/>
              </a:solidFill>
              <a:prstDash val="solid"/>
              <a:round/>
              <a:headEnd type="none" w="med" len="med"/>
              <a:tailEnd type="none" w="med" len="med"/>
            </a:ln>
          </p:spPr>
        </p:cxnSp>
      </p:grpSp>
      <p:grpSp>
        <p:nvGrpSpPr>
          <p:cNvPr id="163" name="Google Shape;163;p20">
            <a:extLst>
              <a:ext uri="{FF2B5EF4-FFF2-40B4-BE49-F238E27FC236}">
                <a16:creationId xmlns:a16="http://schemas.microsoft.com/office/drawing/2014/main" xmlns="" id="{2263B9F6-7009-2860-6162-58FFEE848190}"/>
              </a:ext>
            </a:extLst>
          </p:cNvPr>
          <p:cNvGrpSpPr/>
          <p:nvPr/>
        </p:nvGrpSpPr>
        <p:grpSpPr>
          <a:xfrm>
            <a:off x="8383171" y="4768291"/>
            <a:ext cx="1754640" cy="1094864"/>
            <a:chOff x="3095849" y="6965375"/>
            <a:chExt cx="1741751" cy="1094864"/>
          </a:xfrm>
        </p:grpSpPr>
        <p:sp>
          <p:nvSpPr>
            <p:cNvPr id="164" name="Google Shape;164;p20">
              <a:extLst>
                <a:ext uri="{FF2B5EF4-FFF2-40B4-BE49-F238E27FC236}">
                  <a16:creationId xmlns:a16="http://schemas.microsoft.com/office/drawing/2014/main" xmlns="" id="{B83AC909-F7BE-10E4-27BF-9626A714E2C0}"/>
                </a:ext>
              </a:extLst>
            </p:cNvPr>
            <p:cNvSpPr txBox="1"/>
            <p:nvPr/>
          </p:nvSpPr>
          <p:spPr>
            <a:xfrm>
              <a:off x="3945100" y="696537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B</a:t>
              </a:r>
              <a:endParaRPr b="1" dirty="0">
                <a:solidFill>
                  <a:schemeClr val="dk1"/>
                </a:solidFill>
              </a:endParaRPr>
            </a:p>
          </p:txBody>
        </p:sp>
        <p:cxnSp>
          <p:nvCxnSpPr>
            <p:cNvPr id="165" name="Google Shape;165;p20">
              <a:extLst>
                <a:ext uri="{FF2B5EF4-FFF2-40B4-BE49-F238E27FC236}">
                  <a16:creationId xmlns:a16="http://schemas.microsoft.com/office/drawing/2014/main" xmlns="" id="{600884B2-9165-8C76-71C6-5D6BD5DC69A8}"/>
                </a:ext>
              </a:extLst>
            </p:cNvPr>
            <p:cNvCxnSpPr>
              <a:cxnSpLocks/>
              <a:stCxn id="164" idx="2"/>
              <a:endCxn id="25" idx="5"/>
            </p:cNvCxnSpPr>
            <p:nvPr/>
          </p:nvCxnSpPr>
          <p:spPr>
            <a:xfrm flipH="1">
              <a:off x="3095849" y="7249475"/>
              <a:ext cx="1295501" cy="810764"/>
            </a:xfrm>
            <a:prstGeom prst="straightConnector1">
              <a:avLst/>
            </a:prstGeom>
            <a:noFill/>
            <a:ln w="19050" cap="flat" cmpd="sng">
              <a:solidFill>
                <a:srgbClr val="000000"/>
              </a:solidFill>
              <a:prstDash val="solid"/>
              <a:round/>
              <a:headEnd type="none" w="med" len="med"/>
              <a:tailEnd type="none" w="med" len="med"/>
            </a:ln>
          </p:spPr>
        </p:cxnSp>
      </p:grpSp>
      <p:sp>
        <p:nvSpPr>
          <p:cNvPr id="169" name="Google Shape;169;p20">
            <a:extLst>
              <a:ext uri="{FF2B5EF4-FFF2-40B4-BE49-F238E27FC236}">
                <a16:creationId xmlns:a16="http://schemas.microsoft.com/office/drawing/2014/main" xmlns="" id="{202CCB7B-4125-21C5-70F9-ED9B375ACD0A}"/>
              </a:ext>
            </a:extLst>
          </p:cNvPr>
          <p:cNvSpPr txBox="1"/>
          <p:nvPr/>
        </p:nvSpPr>
        <p:spPr>
          <a:xfrm>
            <a:off x="2738700" y="9229269"/>
            <a:ext cx="2540100" cy="78594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SRNTGT094D</a:t>
            </a:r>
            <a:endParaRPr sz="1000" b="1" dirty="0"/>
          </a:p>
          <a:p>
            <a:pPr marL="0" lvl="0" indent="0" algn="l" rtl="0">
              <a:spcBef>
                <a:spcPts val="0"/>
              </a:spcBef>
              <a:spcAft>
                <a:spcPts val="0"/>
              </a:spcAft>
              <a:buNone/>
            </a:pPr>
            <a:r>
              <a:rPr lang="nb-NO" sz="1000" b="1" dirty="0"/>
              <a:t>CHEMICAL INPUT TANKS</a:t>
            </a:r>
            <a:endParaRPr sz="1000" b="1" dirty="0"/>
          </a:p>
          <a:p>
            <a:pPr marL="0" lvl="0" indent="0" algn="l" rtl="0">
              <a:spcBef>
                <a:spcPts val="0"/>
              </a:spcBef>
              <a:spcAft>
                <a:spcPts val="0"/>
              </a:spcAft>
              <a:buNone/>
            </a:pPr>
            <a:r>
              <a:rPr lang="pt-BR" sz="1000" b="1" dirty="0"/>
              <a:t>N 67 36.596 E 033 24.270</a:t>
            </a:r>
          </a:p>
          <a:p>
            <a:pPr marL="0" lvl="0" indent="0" algn="l" rtl="0">
              <a:spcBef>
                <a:spcPts val="0"/>
              </a:spcBef>
              <a:spcAft>
                <a:spcPts val="0"/>
              </a:spcAft>
              <a:buNone/>
            </a:pPr>
            <a:r>
              <a:rPr lang="fr" sz="1000" b="1" dirty="0"/>
              <a:t>DPI MSL: 531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71" name="Google Shape;171;p20">
            <a:extLst>
              <a:ext uri="{FF2B5EF4-FFF2-40B4-BE49-F238E27FC236}">
                <a16:creationId xmlns:a16="http://schemas.microsoft.com/office/drawing/2014/main" xmlns="" id="{5A07EF95-4FFC-3D87-5BA8-9E5138E9D07E}"/>
              </a:ext>
            </a:extLst>
          </p:cNvPr>
          <p:cNvSpPr txBox="1"/>
          <p:nvPr/>
        </p:nvSpPr>
        <p:spPr>
          <a:xfrm>
            <a:off x="99300" y="9229269"/>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SRNTGT094C</a:t>
            </a:r>
            <a:endParaRPr sz="1000" b="1" dirty="0"/>
          </a:p>
          <a:p>
            <a:pPr marL="0" lvl="0" indent="0" algn="l" rtl="0">
              <a:spcBef>
                <a:spcPts val="0"/>
              </a:spcBef>
              <a:spcAft>
                <a:spcPts val="0"/>
              </a:spcAft>
              <a:buNone/>
            </a:pPr>
            <a:r>
              <a:rPr lang="nb-NO" sz="1000" b="1" dirty="0"/>
              <a:t>CHEMICAL INPUT TANKS</a:t>
            </a:r>
            <a:endParaRPr sz="1000" b="1" dirty="0"/>
          </a:p>
          <a:p>
            <a:pPr marL="0" lvl="0" indent="0" algn="l" rtl="0">
              <a:spcBef>
                <a:spcPts val="0"/>
              </a:spcBef>
              <a:spcAft>
                <a:spcPts val="0"/>
              </a:spcAft>
              <a:buNone/>
            </a:pPr>
            <a:r>
              <a:rPr lang="pt-BR" sz="1000" b="1" dirty="0"/>
              <a:t>N 67 36.574 E 033 24.214</a:t>
            </a:r>
          </a:p>
          <a:p>
            <a:pPr marL="0" lvl="0" indent="0" algn="l" rtl="0">
              <a:spcBef>
                <a:spcPts val="0"/>
              </a:spcBef>
              <a:spcAft>
                <a:spcPts val="0"/>
              </a:spcAft>
              <a:buNone/>
            </a:pPr>
            <a:r>
              <a:rPr lang="fr" sz="1000" b="1" dirty="0"/>
              <a:t>DPI MSL: 526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72" name="Google Shape;172;p20">
            <a:extLst>
              <a:ext uri="{FF2B5EF4-FFF2-40B4-BE49-F238E27FC236}">
                <a16:creationId xmlns:a16="http://schemas.microsoft.com/office/drawing/2014/main" xmlns="" id="{3E01110F-A962-F4E5-9F6C-9AE0D57A32D6}"/>
              </a:ext>
            </a:extLst>
          </p:cNvPr>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173" name="Google Shape;173;p20">
            <a:extLst>
              <a:ext uri="{FF2B5EF4-FFF2-40B4-BE49-F238E27FC236}">
                <a16:creationId xmlns:a16="http://schemas.microsoft.com/office/drawing/2014/main" xmlns="" id="{21602F18-09BB-9A04-8546-8F61FE8273E1}"/>
              </a:ext>
            </a:extLst>
          </p:cNvPr>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23" name="Picture 3">
            <a:extLst>
              <a:ext uri="{FF2B5EF4-FFF2-40B4-BE49-F238E27FC236}">
                <a16:creationId xmlns:a16="http://schemas.microsoft.com/office/drawing/2014/main" xmlns="" id="{78D94CCF-FBAB-3E04-E905-56CFEF95BA9A}"/>
              </a:ext>
            </a:extLst>
          </p:cNvPr>
          <p:cNvPicPr>
            <a:picLocks noChangeAspect="1" noChangeArrowheads="1"/>
          </p:cNvPicPr>
          <p:nvPr/>
        </p:nvPicPr>
        <p:blipFill>
          <a:blip r:embed="rId4"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24" name="Picture 1" descr="D:\GIT PROJECTS\OPAT-background\Virtual Intelligence Service only logo.PNG">
            <a:extLst>
              <a:ext uri="{FF2B5EF4-FFF2-40B4-BE49-F238E27FC236}">
                <a16:creationId xmlns:a16="http://schemas.microsoft.com/office/drawing/2014/main" xmlns="" id="{E64E85D6-771A-C752-9B85-8F3AD8110B5A}"/>
              </a:ext>
            </a:extLst>
          </p:cNvPr>
          <p:cNvPicPr>
            <a:picLocks noChangeAspect="1" noChangeArrowheads="1"/>
          </p:cNvPicPr>
          <p:nvPr/>
        </p:nvPicPr>
        <p:blipFill>
          <a:blip r:embed="rId5"/>
          <a:srcRect/>
          <a:stretch>
            <a:fillRect/>
          </a:stretch>
        </p:blipFill>
        <p:spPr bwMode="auto">
          <a:xfrm>
            <a:off x="0" y="0"/>
            <a:ext cx="2225675" cy="1958975"/>
          </a:xfrm>
          <a:prstGeom prst="rect">
            <a:avLst/>
          </a:prstGeom>
          <a:noFill/>
        </p:spPr>
      </p:pic>
      <p:sp>
        <p:nvSpPr>
          <p:cNvPr id="27" name="Rektangel 26">
            <a:extLst>
              <a:ext uri="{FF2B5EF4-FFF2-40B4-BE49-F238E27FC236}">
                <a16:creationId xmlns:a16="http://schemas.microsoft.com/office/drawing/2014/main" xmlns="" id="{1614D0C3-E6B1-4907-0D2D-9727660BFD47}"/>
              </a:ext>
            </a:extLst>
          </p:cNvPr>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5">
            <a:extLst>
              <a:ext uri="{FF2B5EF4-FFF2-40B4-BE49-F238E27FC236}">
                <a16:creationId xmlns:a16="http://schemas.microsoft.com/office/drawing/2014/main" xmlns="" id="{07A93D1C-81ED-B722-72B5-D2F36BD7A611}"/>
              </a:ext>
            </a:extLst>
          </p:cNvPr>
          <p:cNvGrpSpPr/>
          <p:nvPr/>
        </p:nvGrpSpPr>
        <p:grpSpPr>
          <a:xfrm>
            <a:off x="14082163" y="2146524"/>
            <a:ext cx="559046" cy="692832"/>
            <a:chOff x="15526400" y="3343535"/>
            <a:chExt cx="1172983" cy="1324523"/>
          </a:xfrm>
        </p:grpSpPr>
        <p:sp>
          <p:nvSpPr>
            <p:cNvPr id="29" name="Freeform: Shape 26">
              <a:extLst>
                <a:ext uri="{FF2B5EF4-FFF2-40B4-BE49-F238E27FC236}">
                  <a16:creationId xmlns:a16="http://schemas.microsoft.com/office/drawing/2014/main" xmlns="" id="{8FAA224B-84CE-9948-2E79-648E53BE8FBD}"/>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Google Shape;66;p14">
              <a:extLst>
                <a:ext uri="{FF2B5EF4-FFF2-40B4-BE49-F238E27FC236}">
                  <a16:creationId xmlns:a16="http://schemas.microsoft.com/office/drawing/2014/main" xmlns="" id="{82150454-E0EF-40C2-57AC-94AB254C1677}"/>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grpSp>
        <p:nvGrpSpPr>
          <p:cNvPr id="2" name="Google Shape;163;p20">
            <a:extLst>
              <a:ext uri="{FF2B5EF4-FFF2-40B4-BE49-F238E27FC236}">
                <a16:creationId xmlns:a16="http://schemas.microsoft.com/office/drawing/2014/main" xmlns="" id="{F9FDCEFC-D402-09FC-D9CE-BA34A4F8C740}"/>
              </a:ext>
            </a:extLst>
          </p:cNvPr>
          <p:cNvGrpSpPr/>
          <p:nvPr/>
        </p:nvGrpSpPr>
        <p:grpSpPr>
          <a:xfrm>
            <a:off x="2206006" y="5083390"/>
            <a:ext cx="3013849" cy="1185779"/>
            <a:chOff x="3945100" y="6965375"/>
            <a:chExt cx="2991711" cy="1185779"/>
          </a:xfrm>
        </p:grpSpPr>
        <p:sp>
          <p:nvSpPr>
            <p:cNvPr id="3" name="Google Shape;164;p20">
              <a:extLst>
                <a:ext uri="{FF2B5EF4-FFF2-40B4-BE49-F238E27FC236}">
                  <a16:creationId xmlns:a16="http://schemas.microsoft.com/office/drawing/2014/main" xmlns="" id="{64AC1251-4883-5745-2528-80F34842EF0B}"/>
                </a:ext>
              </a:extLst>
            </p:cNvPr>
            <p:cNvSpPr txBox="1"/>
            <p:nvPr/>
          </p:nvSpPr>
          <p:spPr>
            <a:xfrm>
              <a:off x="3945100" y="696537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C</a:t>
              </a:r>
              <a:endParaRPr b="1" dirty="0">
                <a:solidFill>
                  <a:schemeClr val="dk1"/>
                </a:solidFill>
              </a:endParaRPr>
            </a:p>
          </p:txBody>
        </p:sp>
        <p:cxnSp>
          <p:nvCxnSpPr>
            <p:cNvPr id="4" name="Google Shape;165;p20">
              <a:extLst>
                <a:ext uri="{FF2B5EF4-FFF2-40B4-BE49-F238E27FC236}">
                  <a16:creationId xmlns:a16="http://schemas.microsoft.com/office/drawing/2014/main" xmlns="" id="{10D6C20A-1C4B-7FFC-CCD5-66DAF2AF2144}"/>
                </a:ext>
              </a:extLst>
            </p:cNvPr>
            <p:cNvCxnSpPr>
              <a:cxnSpLocks/>
              <a:endCxn id="22" idx="1"/>
            </p:cNvCxnSpPr>
            <p:nvPr/>
          </p:nvCxnSpPr>
          <p:spPr>
            <a:xfrm>
              <a:off x="4837600" y="7107425"/>
              <a:ext cx="2099211" cy="1043729"/>
            </a:xfrm>
            <a:prstGeom prst="straightConnector1">
              <a:avLst/>
            </a:prstGeom>
            <a:noFill/>
            <a:ln w="19050" cap="flat" cmpd="sng">
              <a:solidFill>
                <a:srgbClr val="000000"/>
              </a:solidFill>
              <a:prstDash val="solid"/>
              <a:round/>
              <a:headEnd type="none" w="med" len="med"/>
              <a:tailEnd type="none" w="med" len="med"/>
            </a:ln>
          </p:spPr>
        </p:cxnSp>
      </p:grpSp>
      <p:grpSp>
        <p:nvGrpSpPr>
          <p:cNvPr id="5" name="Google Shape;163;p20">
            <a:extLst>
              <a:ext uri="{FF2B5EF4-FFF2-40B4-BE49-F238E27FC236}">
                <a16:creationId xmlns:a16="http://schemas.microsoft.com/office/drawing/2014/main" xmlns="" id="{3A56D153-80A5-C66E-CC84-2195CBD7A39F}"/>
              </a:ext>
            </a:extLst>
          </p:cNvPr>
          <p:cNvGrpSpPr/>
          <p:nvPr/>
        </p:nvGrpSpPr>
        <p:grpSpPr>
          <a:xfrm>
            <a:off x="3108133" y="6671674"/>
            <a:ext cx="1795712" cy="1061315"/>
            <a:chOff x="3945100" y="6188160"/>
            <a:chExt cx="1782522" cy="1061315"/>
          </a:xfrm>
        </p:grpSpPr>
        <p:sp>
          <p:nvSpPr>
            <p:cNvPr id="6" name="Google Shape;164;p20">
              <a:extLst>
                <a:ext uri="{FF2B5EF4-FFF2-40B4-BE49-F238E27FC236}">
                  <a16:creationId xmlns:a16="http://schemas.microsoft.com/office/drawing/2014/main" xmlns="" id="{C8B53FCA-12FC-DF10-9FC2-E1BE9B328D59}"/>
                </a:ext>
              </a:extLst>
            </p:cNvPr>
            <p:cNvSpPr txBox="1"/>
            <p:nvPr/>
          </p:nvSpPr>
          <p:spPr>
            <a:xfrm>
              <a:off x="3945100" y="696537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D</a:t>
              </a:r>
              <a:endParaRPr b="1" dirty="0">
                <a:solidFill>
                  <a:schemeClr val="dk1"/>
                </a:solidFill>
              </a:endParaRPr>
            </a:p>
          </p:txBody>
        </p:sp>
        <p:cxnSp>
          <p:nvCxnSpPr>
            <p:cNvPr id="7" name="Google Shape;165;p20">
              <a:extLst>
                <a:ext uri="{FF2B5EF4-FFF2-40B4-BE49-F238E27FC236}">
                  <a16:creationId xmlns:a16="http://schemas.microsoft.com/office/drawing/2014/main" xmlns="" id="{9DF37A1B-5EF0-D27D-54FB-59FC6618D70B}"/>
                </a:ext>
              </a:extLst>
            </p:cNvPr>
            <p:cNvCxnSpPr>
              <a:cxnSpLocks/>
              <a:endCxn id="21" idx="1"/>
            </p:cNvCxnSpPr>
            <p:nvPr/>
          </p:nvCxnSpPr>
          <p:spPr>
            <a:xfrm flipV="1">
              <a:off x="4837600" y="6188160"/>
              <a:ext cx="890022" cy="919265"/>
            </a:xfrm>
            <a:prstGeom prst="straightConnector1">
              <a:avLst/>
            </a:prstGeom>
            <a:noFill/>
            <a:ln w="19050" cap="flat" cmpd="sng">
              <a:solidFill>
                <a:srgbClr val="000000"/>
              </a:solidFill>
              <a:prstDash val="solid"/>
              <a:round/>
              <a:headEnd type="none" w="med" len="med"/>
              <a:tailEnd type="none" w="med" len="med"/>
            </a:ln>
          </p:spPr>
        </p:cxnSp>
      </p:grpSp>
      <p:sp>
        <p:nvSpPr>
          <p:cNvPr id="21" name="Likebent trekant 20">
            <a:extLst>
              <a:ext uri="{FF2B5EF4-FFF2-40B4-BE49-F238E27FC236}">
                <a16:creationId xmlns:a16="http://schemas.microsoft.com/office/drawing/2014/main" xmlns="" id="{5EA1C819-CCF5-AED6-E240-98A896D0E0F7}"/>
              </a:ext>
            </a:extLst>
          </p:cNvPr>
          <p:cNvSpPr/>
          <p:nvPr/>
        </p:nvSpPr>
        <p:spPr>
          <a:xfrm>
            <a:off x="4833257" y="6420034"/>
            <a:ext cx="282351" cy="503280"/>
          </a:xfrm>
          <a:prstGeom prst="triangle">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 name="Likebent trekant 19">
            <a:extLst>
              <a:ext uri="{FF2B5EF4-FFF2-40B4-BE49-F238E27FC236}">
                <a16:creationId xmlns:a16="http://schemas.microsoft.com/office/drawing/2014/main" xmlns="" id="{AE36BEBF-9F90-EA88-E9AB-11885883CB26}"/>
              </a:ext>
            </a:extLst>
          </p:cNvPr>
          <p:cNvSpPr/>
          <p:nvPr/>
        </p:nvSpPr>
        <p:spPr>
          <a:xfrm>
            <a:off x="8715828" y="6168394"/>
            <a:ext cx="282351" cy="503280"/>
          </a:xfrm>
          <a:prstGeom prst="triangle">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 name="Likebent trekant 21">
            <a:extLst>
              <a:ext uri="{FF2B5EF4-FFF2-40B4-BE49-F238E27FC236}">
                <a16:creationId xmlns:a16="http://schemas.microsoft.com/office/drawing/2014/main" xmlns="" id="{3702D6DC-B7C6-563C-C39C-FADBD85EC24A}"/>
              </a:ext>
            </a:extLst>
          </p:cNvPr>
          <p:cNvSpPr/>
          <p:nvPr/>
        </p:nvSpPr>
        <p:spPr>
          <a:xfrm>
            <a:off x="5149267" y="6017529"/>
            <a:ext cx="282351" cy="503280"/>
          </a:xfrm>
          <a:prstGeom prst="triangle">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5" name="Likebent trekant 24">
            <a:extLst>
              <a:ext uri="{FF2B5EF4-FFF2-40B4-BE49-F238E27FC236}">
                <a16:creationId xmlns:a16="http://schemas.microsoft.com/office/drawing/2014/main" xmlns="" id="{D51A0688-4C9D-9534-3915-EDA3F338FD52}"/>
              </a:ext>
            </a:extLst>
          </p:cNvPr>
          <p:cNvSpPr/>
          <p:nvPr/>
        </p:nvSpPr>
        <p:spPr>
          <a:xfrm>
            <a:off x="8171408" y="5611515"/>
            <a:ext cx="282351" cy="503280"/>
          </a:xfrm>
          <a:prstGeom prst="triangle">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6" name="Google Shape;169;p20">
            <a:extLst>
              <a:ext uri="{FF2B5EF4-FFF2-40B4-BE49-F238E27FC236}">
                <a16:creationId xmlns:a16="http://schemas.microsoft.com/office/drawing/2014/main" xmlns="" id="{2A3847A7-B07C-6DFF-D734-1D8732D83D13}"/>
              </a:ext>
            </a:extLst>
          </p:cNvPr>
          <p:cNvSpPr txBox="1"/>
          <p:nvPr/>
        </p:nvSpPr>
        <p:spPr>
          <a:xfrm>
            <a:off x="9091959" y="9433229"/>
            <a:ext cx="2940321" cy="78594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SRNTGT094</a:t>
            </a:r>
            <a:r>
              <a:rPr lang="nb-NO" sz="1000" b="1" dirty="0"/>
              <a:t>A</a:t>
            </a:r>
            <a:endParaRPr sz="1000" b="1" dirty="0"/>
          </a:p>
          <a:p>
            <a:pPr marL="0" lvl="0" indent="0" algn="l" rtl="0">
              <a:spcBef>
                <a:spcPts val="0"/>
              </a:spcBef>
              <a:spcAft>
                <a:spcPts val="0"/>
              </a:spcAft>
              <a:buNone/>
            </a:pPr>
            <a:r>
              <a:rPr lang="nb-NO" sz="1000" b="1" dirty="0"/>
              <a:t>CHEMICAL WEAPON HANDLING FACILITY</a:t>
            </a:r>
            <a:endParaRPr sz="1000" b="1" dirty="0"/>
          </a:p>
          <a:p>
            <a:pPr marL="0" lvl="0" indent="0" algn="l" rtl="0">
              <a:spcBef>
                <a:spcPts val="0"/>
              </a:spcBef>
              <a:spcAft>
                <a:spcPts val="0"/>
              </a:spcAft>
              <a:buNone/>
            </a:pPr>
            <a:r>
              <a:rPr lang="pt-BR" sz="1000" b="1" dirty="0"/>
              <a:t>N 67 36.607 E 033 24.178</a:t>
            </a:r>
          </a:p>
          <a:p>
            <a:pPr marL="0" lvl="0" indent="0" algn="l" rtl="0">
              <a:spcBef>
                <a:spcPts val="0"/>
              </a:spcBef>
              <a:spcAft>
                <a:spcPts val="0"/>
              </a:spcAft>
              <a:buNone/>
            </a:pPr>
            <a:r>
              <a:rPr lang="fr" sz="1000" b="1" dirty="0"/>
              <a:t>DPI MSL: 529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37" name="Google Shape;169;p20">
            <a:extLst>
              <a:ext uri="{FF2B5EF4-FFF2-40B4-BE49-F238E27FC236}">
                <a16:creationId xmlns:a16="http://schemas.microsoft.com/office/drawing/2014/main" xmlns="" id="{93B0A922-0042-A338-1461-5CA722336C07}"/>
              </a:ext>
            </a:extLst>
          </p:cNvPr>
          <p:cNvSpPr txBox="1"/>
          <p:nvPr/>
        </p:nvSpPr>
        <p:spPr>
          <a:xfrm>
            <a:off x="12179026" y="9614909"/>
            <a:ext cx="2841023" cy="78594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SRNTGT094B</a:t>
            </a:r>
            <a:endParaRPr sz="1000" b="1" dirty="0"/>
          </a:p>
          <a:p>
            <a:pPr marL="0" lvl="0" indent="0" algn="l" rtl="0">
              <a:spcBef>
                <a:spcPts val="0"/>
              </a:spcBef>
              <a:spcAft>
                <a:spcPts val="0"/>
              </a:spcAft>
              <a:buNone/>
            </a:pPr>
            <a:r>
              <a:rPr lang="nb-NO" sz="1000" b="1" dirty="0"/>
              <a:t>CHEMICAL WEAPON WARHEAD STORAGE</a:t>
            </a:r>
            <a:endParaRPr sz="1000" b="1" dirty="0"/>
          </a:p>
          <a:p>
            <a:pPr marL="0" lvl="0" indent="0" algn="l" rtl="0">
              <a:spcBef>
                <a:spcPts val="0"/>
              </a:spcBef>
              <a:spcAft>
                <a:spcPts val="0"/>
              </a:spcAft>
              <a:buNone/>
            </a:pPr>
            <a:r>
              <a:rPr lang="pt-BR" sz="1000" b="1" dirty="0"/>
              <a:t>N 67 36.577 E 033 24.141</a:t>
            </a:r>
          </a:p>
          <a:p>
            <a:pPr marL="0" lvl="0" indent="0" algn="l" rtl="0">
              <a:spcBef>
                <a:spcPts val="0"/>
              </a:spcBef>
              <a:spcAft>
                <a:spcPts val="0"/>
              </a:spcAft>
              <a:buNone/>
            </a:pPr>
            <a:r>
              <a:rPr lang="fr" sz="1000" b="1" dirty="0"/>
              <a:t>DPI MSL: 524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Tree>
    <p:extLst>
      <p:ext uri="{BB962C8B-B14F-4D97-AF65-F5344CB8AC3E}">
        <p14:creationId xmlns:p14="http://schemas.microsoft.com/office/powerpoint/2010/main" xmlns="" val="1756996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graphicFrame>
        <p:nvGraphicFramePr>
          <p:cNvPr id="156" name="Google Shape;156;p20"/>
          <p:cNvGraphicFramePr/>
          <p:nvPr>
            <p:extLst>
              <p:ext uri="{D42A27DB-BD31-4B8C-83A1-F6EECF244321}">
                <p14:modId xmlns:p14="http://schemas.microsoft.com/office/powerpoint/2010/main" xmlns="" val="935638720"/>
              </p:ext>
            </p:extLst>
          </p:nvPr>
        </p:nvGraphicFramePr>
        <p:xfrm>
          <a:off x="0" y="0"/>
          <a:ext cx="15119351" cy="10691813"/>
        </p:xfrm>
        <a:graphic>
          <a:graphicData uri="http://schemas.openxmlformats.org/drawingml/2006/table">
            <a:tbl>
              <a:tblPr>
                <a:noFill/>
                <a:tableStyleId>{AE7EAA58-4EDA-4114-B047-75ABB572CC32}</a:tableStyleId>
              </a:tblPr>
              <a:tblGrid>
                <a:gridCol w="2459370">
                  <a:extLst>
                    <a:ext uri="{9D8B030D-6E8A-4147-A177-3AD203B41FA5}">
                      <a16:colId xmlns:a16="http://schemas.microsoft.com/office/drawing/2014/main" xmlns="" val="20000"/>
                    </a:ext>
                  </a:extLst>
                </a:gridCol>
                <a:gridCol w="6658889">
                  <a:extLst>
                    <a:ext uri="{9D8B030D-6E8A-4147-A177-3AD203B41FA5}">
                      <a16:colId xmlns:a16="http://schemas.microsoft.com/office/drawing/2014/main" xmlns="" val="20001"/>
                    </a:ext>
                  </a:extLst>
                </a:gridCol>
                <a:gridCol w="2242904">
                  <a:extLst>
                    <a:ext uri="{9D8B030D-6E8A-4147-A177-3AD203B41FA5}">
                      <a16:colId xmlns:a16="http://schemas.microsoft.com/office/drawing/2014/main" xmlns="" val="20002"/>
                    </a:ext>
                  </a:extLst>
                </a:gridCol>
                <a:gridCol w="3758188">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1800" b="1" dirty="0"/>
                        <a:t>APATITY CHEMICAL WEAPON HANDLING FACILITY, SRN</a:t>
                      </a:r>
                      <a:endParaRPr sz="1800" b="1" dirty="0"/>
                    </a:p>
                    <a:p>
                      <a:pPr marL="0" lvl="0" indent="0" algn="l" rtl="0">
                        <a:spcBef>
                          <a:spcPts val="0"/>
                        </a:spcBef>
                        <a:spcAft>
                          <a:spcPts val="0"/>
                        </a:spcAft>
                        <a:buNone/>
                      </a:pPr>
                      <a:r>
                        <a:rPr lang="fr" sz="2000" b="1" dirty="0"/>
                        <a:t>JOINT DESIRED POINT OF IMPACT GRAPHIC 2/2</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SRNTGT094   CATCODE: 1</a:t>
                      </a:r>
                    </a:p>
                    <a:p>
                      <a:pPr marL="0" lvl="0" indent="0" algn="l" rtl="0">
                        <a:spcBef>
                          <a:spcPts val="0"/>
                        </a:spcBef>
                        <a:spcAft>
                          <a:spcPts val="0"/>
                        </a:spcAft>
                        <a:buNone/>
                      </a:pPr>
                      <a:r>
                        <a:rPr lang="pt-BR" sz="1500" b="1" dirty="0"/>
                        <a:t>MIDB GEO: N 67 36.659 E 033 24.039</a:t>
                      </a:r>
                      <a:endParaRPr lang="nb-NO" sz="1500" b="1" dirty="0"/>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pic>
        <p:nvPicPr>
          <p:cNvPr id="17" name="Bilde 16">
            <a:extLst>
              <a:ext uri="{FF2B5EF4-FFF2-40B4-BE49-F238E27FC236}">
                <a16:creationId xmlns:a16="http://schemas.microsoft.com/office/drawing/2014/main" xmlns="" id="{603F3F3B-0FD3-3A99-9D99-66E93FEAA9D6}"/>
              </a:ext>
            </a:extLst>
          </p:cNvPr>
          <p:cNvPicPr>
            <a:picLocks noChangeAspect="1"/>
          </p:cNvPicPr>
          <p:nvPr/>
        </p:nvPicPr>
        <p:blipFill>
          <a:blip r:embed="rId3">
            <a:grayscl/>
          </a:blip>
          <a:srcRect r="3134"/>
          <a:stretch/>
        </p:blipFill>
        <p:spPr>
          <a:xfrm>
            <a:off x="-1" y="1912035"/>
            <a:ext cx="15119351" cy="8779778"/>
          </a:xfrm>
          <a:prstGeom prst="rect">
            <a:avLst/>
          </a:prstGeom>
        </p:spPr>
      </p:pic>
      <p:grpSp>
        <p:nvGrpSpPr>
          <p:cNvPr id="166" name="Google Shape;166;p20"/>
          <p:cNvGrpSpPr/>
          <p:nvPr/>
        </p:nvGrpSpPr>
        <p:grpSpPr>
          <a:xfrm>
            <a:off x="691045" y="4779053"/>
            <a:ext cx="1594871" cy="950302"/>
            <a:chOff x="3945100" y="6965375"/>
            <a:chExt cx="1583155" cy="950302"/>
          </a:xfrm>
        </p:grpSpPr>
        <p:sp>
          <p:nvSpPr>
            <p:cNvPr id="167" name="Google Shape;167;p20"/>
            <p:cNvSpPr txBox="1"/>
            <p:nvPr/>
          </p:nvSpPr>
          <p:spPr>
            <a:xfrm>
              <a:off x="3945100" y="696537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E</a:t>
              </a:r>
              <a:endParaRPr b="1" dirty="0">
                <a:solidFill>
                  <a:schemeClr val="dk1"/>
                </a:solidFill>
              </a:endParaRPr>
            </a:p>
          </p:txBody>
        </p:sp>
        <p:cxnSp>
          <p:nvCxnSpPr>
            <p:cNvPr id="168" name="Google Shape;168;p20"/>
            <p:cNvCxnSpPr>
              <a:cxnSpLocks/>
              <a:endCxn id="18" idx="1"/>
            </p:cNvCxnSpPr>
            <p:nvPr/>
          </p:nvCxnSpPr>
          <p:spPr>
            <a:xfrm>
              <a:off x="4837600" y="7107425"/>
              <a:ext cx="690655" cy="808252"/>
            </a:xfrm>
            <a:prstGeom prst="straightConnector1">
              <a:avLst/>
            </a:prstGeom>
            <a:noFill/>
            <a:ln w="19050" cap="flat" cmpd="sng">
              <a:solidFill>
                <a:srgbClr val="000000"/>
              </a:solidFill>
              <a:prstDash val="solid"/>
              <a:round/>
              <a:headEnd type="none" w="med" len="med"/>
              <a:tailEnd type="none" w="med" len="med"/>
            </a:ln>
          </p:spPr>
        </p:cxnSp>
      </p:grpSp>
      <p:sp>
        <p:nvSpPr>
          <p:cNvPr id="169" name="Google Shape;169;p20"/>
          <p:cNvSpPr txBox="1"/>
          <p:nvPr/>
        </p:nvSpPr>
        <p:spPr>
          <a:xfrm>
            <a:off x="2738700" y="9229269"/>
            <a:ext cx="2540100" cy="78594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SRNTGT094F</a:t>
            </a:r>
            <a:endParaRPr sz="1000" b="1" dirty="0"/>
          </a:p>
          <a:p>
            <a:pPr marL="0" lvl="0" indent="0" algn="l" rtl="0">
              <a:spcBef>
                <a:spcPts val="0"/>
              </a:spcBef>
              <a:spcAft>
                <a:spcPts val="0"/>
              </a:spcAft>
              <a:buNone/>
            </a:pPr>
            <a:r>
              <a:rPr lang="nb-NO" sz="1000" b="1" dirty="0"/>
              <a:t>TEST AND RESEARCH BUILDING</a:t>
            </a:r>
            <a:endParaRPr sz="1000" b="1" dirty="0"/>
          </a:p>
          <a:p>
            <a:pPr marL="0" lvl="0" indent="0" algn="l" rtl="0">
              <a:spcBef>
                <a:spcPts val="0"/>
              </a:spcBef>
              <a:spcAft>
                <a:spcPts val="0"/>
              </a:spcAft>
              <a:buNone/>
            </a:pPr>
            <a:r>
              <a:rPr lang="pt-BR" sz="1000" b="1" dirty="0"/>
              <a:t>N 67 36.561 E 033 24.481</a:t>
            </a:r>
          </a:p>
          <a:p>
            <a:pPr marL="0" lvl="0" indent="0" algn="l" rtl="0">
              <a:spcBef>
                <a:spcPts val="0"/>
              </a:spcBef>
              <a:spcAft>
                <a:spcPts val="0"/>
              </a:spcAft>
              <a:buNone/>
            </a:pPr>
            <a:r>
              <a:rPr lang="fr" sz="1000" b="1" dirty="0"/>
              <a:t>DPI MSL: 533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71" name="Google Shape;171;p20"/>
          <p:cNvSpPr txBox="1"/>
          <p:nvPr/>
        </p:nvSpPr>
        <p:spPr>
          <a:xfrm>
            <a:off x="99300" y="9229269"/>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SRNTGT094E</a:t>
            </a:r>
            <a:br>
              <a:rPr lang="fr" sz="1000" b="1" dirty="0"/>
            </a:br>
            <a:r>
              <a:rPr lang="nb-NO" sz="1000" b="1" dirty="0"/>
              <a:t>RESEARCHERS LIVING QUARTERS</a:t>
            </a:r>
            <a:endParaRPr sz="1000" b="1" dirty="0"/>
          </a:p>
          <a:p>
            <a:pPr marL="0" lvl="0" indent="0" algn="l" rtl="0">
              <a:spcBef>
                <a:spcPts val="0"/>
              </a:spcBef>
              <a:spcAft>
                <a:spcPts val="0"/>
              </a:spcAft>
              <a:buNone/>
            </a:pPr>
            <a:r>
              <a:rPr lang="pt-BR" sz="1000" b="1" dirty="0"/>
              <a:t>N 67 36.533 E 033 24.505</a:t>
            </a:r>
          </a:p>
          <a:p>
            <a:pPr marL="0" lvl="0" indent="0" algn="l" rtl="0">
              <a:spcBef>
                <a:spcPts val="0"/>
              </a:spcBef>
              <a:spcAft>
                <a:spcPts val="0"/>
              </a:spcAft>
              <a:buNone/>
            </a:pPr>
            <a:r>
              <a:rPr lang="fr" sz="1000" b="1" dirty="0"/>
              <a:t>DPI MSL: 531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72" name="Google Shape;172;p20"/>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173" name="Google Shape;173;p20"/>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23" name="Picture 3"/>
          <p:cNvPicPr>
            <a:picLocks noChangeAspect="1" noChangeArrowheads="1"/>
          </p:cNvPicPr>
          <p:nvPr/>
        </p:nvPicPr>
        <p:blipFill>
          <a:blip r:embed="rId4"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24" name="Picture 1" descr="D:\GIT PROJECTS\OPAT-background\Virtual Intelligence Service only logo.PNG"/>
          <p:cNvPicPr>
            <a:picLocks noChangeAspect="1" noChangeArrowheads="1"/>
          </p:cNvPicPr>
          <p:nvPr/>
        </p:nvPicPr>
        <p:blipFill>
          <a:blip r:embed="rId5"/>
          <a:srcRect/>
          <a:stretch>
            <a:fillRect/>
          </a:stretch>
        </p:blipFill>
        <p:spPr bwMode="auto">
          <a:xfrm>
            <a:off x="0" y="0"/>
            <a:ext cx="2225675" cy="1958975"/>
          </a:xfrm>
          <a:prstGeom prst="rect">
            <a:avLst/>
          </a:prstGeom>
          <a:noFill/>
        </p:spPr>
      </p:pic>
      <p:sp>
        <p:nvSpPr>
          <p:cNvPr id="27" name="Rektangel 26"/>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5">
            <a:extLst>
              <a:ext uri="{FF2B5EF4-FFF2-40B4-BE49-F238E27FC236}">
                <a16:creationId xmlns:a16="http://schemas.microsoft.com/office/drawing/2014/main" xmlns="" id="{9689C963-FBFE-F6A6-8CB8-ED90E7F3E0DA}"/>
              </a:ext>
            </a:extLst>
          </p:cNvPr>
          <p:cNvGrpSpPr/>
          <p:nvPr/>
        </p:nvGrpSpPr>
        <p:grpSpPr>
          <a:xfrm rot="10166252">
            <a:off x="14082163" y="2146524"/>
            <a:ext cx="559046" cy="692832"/>
            <a:chOff x="15526400" y="3343535"/>
            <a:chExt cx="1172983" cy="1324523"/>
          </a:xfrm>
        </p:grpSpPr>
        <p:sp>
          <p:nvSpPr>
            <p:cNvPr id="29"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grpSp>
        <p:nvGrpSpPr>
          <p:cNvPr id="8" name="Google Shape;163;p20">
            <a:extLst>
              <a:ext uri="{FF2B5EF4-FFF2-40B4-BE49-F238E27FC236}">
                <a16:creationId xmlns:a16="http://schemas.microsoft.com/office/drawing/2014/main" xmlns="" id="{029B7288-DD52-6261-5E0F-C83B0027A839}"/>
              </a:ext>
            </a:extLst>
          </p:cNvPr>
          <p:cNvGrpSpPr/>
          <p:nvPr/>
        </p:nvGrpSpPr>
        <p:grpSpPr>
          <a:xfrm>
            <a:off x="1532069" y="6081780"/>
            <a:ext cx="1790344" cy="717223"/>
            <a:chOff x="3945100" y="6532252"/>
            <a:chExt cx="1777193" cy="717223"/>
          </a:xfrm>
        </p:grpSpPr>
        <p:sp>
          <p:nvSpPr>
            <p:cNvPr id="9" name="Google Shape;164;p20">
              <a:extLst>
                <a:ext uri="{FF2B5EF4-FFF2-40B4-BE49-F238E27FC236}">
                  <a16:creationId xmlns:a16="http://schemas.microsoft.com/office/drawing/2014/main" xmlns="" id="{DEE274AB-0544-BAFD-05DA-C186C5CA6537}"/>
                </a:ext>
              </a:extLst>
            </p:cNvPr>
            <p:cNvSpPr txBox="1"/>
            <p:nvPr/>
          </p:nvSpPr>
          <p:spPr>
            <a:xfrm>
              <a:off x="3945100" y="696537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F</a:t>
              </a:r>
              <a:endParaRPr b="1" dirty="0">
                <a:solidFill>
                  <a:schemeClr val="dk1"/>
                </a:solidFill>
              </a:endParaRPr>
            </a:p>
          </p:txBody>
        </p:sp>
        <p:cxnSp>
          <p:nvCxnSpPr>
            <p:cNvPr id="10" name="Google Shape;165;p20">
              <a:extLst>
                <a:ext uri="{FF2B5EF4-FFF2-40B4-BE49-F238E27FC236}">
                  <a16:creationId xmlns:a16="http://schemas.microsoft.com/office/drawing/2014/main" xmlns="" id="{A720C942-6FE2-755E-56E9-A77E795FDB89}"/>
                </a:ext>
              </a:extLst>
            </p:cNvPr>
            <p:cNvCxnSpPr>
              <a:cxnSpLocks/>
              <a:endCxn id="21" idx="1"/>
            </p:cNvCxnSpPr>
            <p:nvPr/>
          </p:nvCxnSpPr>
          <p:spPr>
            <a:xfrm flipV="1">
              <a:off x="4837600" y="6532252"/>
              <a:ext cx="884693" cy="575173"/>
            </a:xfrm>
            <a:prstGeom prst="straightConnector1">
              <a:avLst/>
            </a:prstGeom>
            <a:noFill/>
            <a:ln w="19050" cap="flat" cmpd="sng">
              <a:solidFill>
                <a:srgbClr val="000000"/>
              </a:solidFill>
              <a:prstDash val="solid"/>
              <a:round/>
              <a:headEnd type="none" w="med" len="med"/>
              <a:tailEnd type="none" w="med" len="med"/>
            </a:ln>
          </p:spPr>
        </p:cxnSp>
      </p:grpSp>
      <p:sp>
        <p:nvSpPr>
          <p:cNvPr id="18" name="Likebent trekant 17">
            <a:extLst>
              <a:ext uri="{FF2B5EF4-FFF2-40B4-BE49-F238E27FC236}">
                <a16:creationId xmlns:a16="http://schemas.microsoft.com/office/drawing/2014/main" xmlns="" id="{3703290D-F919-DFE7-58D4-347F8D11BE64}"/>
              </a:ext>
            </a:extLst>
          </p:cNvPr>
          <p:cNvSpPr/>
          <p:nvPr/>
        </p:nvSpPr>
        <p:spPr>
          <a:xfrm>
            <a:off x="2249403" y="5595555"/>
            <a:ext cx="146050" cy="267600"/>
          </a:xfrm>
          <a:prstGeom prst="triangle">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 name="Likebent trekant 20">
            <a:extLst>
              <a:ext uri="{FF2B5EF4-FFF2-40B4-BE49-F238E27FC236}">
                <a16:creationId xmlns:a16="http://schemas.microsoft.com/office/drawing/2014/main" xmlns="" id="{CBB1CF68-E238-6573-FC13-55BB31FA2631}"/>
              </a:ext>
            </a:extLst>
          </p:cNvPr>
          <p:cNvSpPr/>
          <p:nvPr/>
        </p:nvSpPr>
        <p:spPr>
          <a:xfrm>
            <a:off x="3285900" y="5947980"/>
            <a:ext cx="146050" cy="267600"/>
          </a:xfrm>
          <a:prstGeom prst="triangle">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aphicFrame>
        <p:nvGraphicFramePr>
          <p:cNvPr id="179" name="Google Shape;179;p21"/>
          <p:cNvGraphicFramePr/>
          <p:nvPr>
            <p:extLst>
              <p:ext uri="{D42A27DB-BD31-4B8C-83A1-F6EECF244321}">
                <p14:modId xmlns:p14="http://schemas.microsoft.com/office/powerpoint/2010/main" xmlns="" val="3343530750"/>
              </p:ext>
            </p:extLst>
          </p:nvPr>
        </p:nvGraphicFramePr>
        <p:xfrm>
          <a:off x="0" y="0"/>
          <a:ext cx="15120000" cy="10691813"/>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1800" b="1" dirty="0"/>
                        <a:t>APATITY CHEMICAL WEAPON HANDLING FACILITY, SRN</a:t>
                      </a:r>
                      <a:endParaRPr lang="nb-NO" sz="1800" b="1" dirty="0"/>
                    </a:p>
                    <a:p>
                      <a:pPr marL="0" lvl="0" indent="0" algn="l" rtl="0">
                        <a:spcBef>
                          <a:spcPts val="0"/>
                        </a:spcBef>
                        <a:spcAft>
                          <a:spcPts val="0"/>
                        </a:spcAft>
                        <a:buNone/>
                      </a:pPr>
                      <a:r>
                        <a:rPr lang="fr" sz="2000" b="1" dirty="0"/>
                        <a:t>WEAPONEERING OPTIONS</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SRNTGT094   CATCODE: 1</a:t>
                      </a:r>
                    </a:p>
                    <a:p>
                      <a:pPr marL="0" lvl="0" indent="0" algn="l" rtl="0">
                        <a:spcBef>
                          <a:spcPts val="0"/>
                        </a:spcBef>
                        <a:spcAft>
                          <a:spcPts val="0"/>
                        </a:spcAft>
                        <a:buNone/>
                      </a:pPr>
                      <a:r>
                        <a:rPr lang="pt-BR" sz="1500" b="1" dirty="0"/>
                        <a:t>MIDB GEO: N 67 36.659 E 033 24.039</a:t>
                      </a:r>
                      <a:endParaRPr lang="nb-NO" sz="1500" b="1" dirty="0"/>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sp>
        <p:nvSpPr>
          <p:cNvPr id="180" name="Google Shape;180;p21"/>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181" name="Google Shape;181;p21"/>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graphicFrame>
        <p:nvGraphicFramePr>
          <p:cNvPr id="182" name="Google Shape;182;p21"/>
          <p:cNvGraphicFramePr/>
          <p:nvPr>
            <p:extLst>
              <p:ext uri="{D42A27DB-BD31-4B8C-83A1-F6EECF244321}">
                <p14:modId xmlns:p14="http://schemas.microsoft.com/office/powerpoint/2010/main" xmlns="" val="3703163610"/>
              </p:ext>
            </p:extLst>
          </p:nvPr>
        </p:nvGraphicFramePr>
        <p:xfrm>
          <a:off x="-25" y="2586435"/>
          <a:ext cx="15119950" cy="7595106"/>
        </p:xfrm>
        <a:graphic>
          <a:graphicData uri="http://schemas.openxmlformats.org/drawingml/2006/table">
            <a:tbl>
              <a:tblPr>
                <a:noFill/>
                <a:tableStyleId>{85EE82D6-AF98-40BB-A63E-5EA55E4C3481}</a:tableStyleId>
              </a:tblPr>
              <a:tblGrid>
                <a:gridCol w="1308075">
                  <a:extLst>
                    <a:ext uri="{9D8B030D-6E8A-4147-A177-3AD203B41FA5}">
                      <a16:colId xmlns:a16="http://schemas.microsoft.com/office/drawing/2014/main" xmlns="" val="20000"/>
                    </a:ext>
                  </a:extLst>
                </a:gridCol>
                <a:gridCol w="4072450">
                  <a:extLst>
                    <a:ext uri="{9D8B030D-6E8A-4147-A177-3AD203B41FA5}">
                      <a16:colId xmlns:a16="http://schemas.microsoft.com/office/drawing/2014/main" xmlns="" val="20001"/>
                    </a:ext>
                  </a:extLst>
                </a:gridCol>
                <a:gridCol w="1533375">
                  <a:extLst>
                    <a:ext uri="{9D8B030D-6E8A-4147-A177-3AD203B41FA5}">
                      <a16:colId xmlns:a16="http://schemas.microsoft.com/office/drawing/2014/main" xmlns="" val="20002"/>
                    </a:ext>
                  </a:extLst>
                </a:gridCol>
                <a:gridCol w="1533375">
                  <a:extLst>
                    <a:ext uri="{9D8B030D-6E8A-4147-A177-3AD203B41FA5}">
                      <a16:colId xmlns:a16="http://schemas.microsoft.com/office/drawing/2014/main" xmlns="" val="20003"/>
                    </a:ext>
                  </a:extLst>
                </a:gridCol>
                <a:gridCol w="1533375">
                  <a:extLst>
                    <a:ext uri="{9D8B030D-6E8A-4147-A177-3AD203B41FA5}">
                      <a16:colId xmlns:a16="http://schemas.microsoft.com/office/drawing/2014/main" xmlns="" val="20004"/>
                    </a:ext>
                  </a:extLst>
                </a:gridCol>
                <a:gridCol w="2979300">
                  <a:extLst>
                    <a:ext uri="{9D8B030D-6E8A-4147-A177-3AD203B41FA5}">
                      <a16:colId xmlns:a16="http://schemas.microsoft.com/office/drawing/2014/main" xmlns="" val="20005"/>
                    </a:ext>
                  </a:extLst>
                </a:gridCol>
                <a:gridCol w="1080000">
                  <a:extLst>
                    <a:ext uri="{9D8B030D-6E8A-4147-A177-3AD203B41FA5}">
                      <a16:colId xmlns:a16="http://schemas.microsoft.com/office/drawing/2014/main" xmlns="" val="20006"/>
                    </a:ext>
                  </a:extLst>
                </a:gridCol>
                <a:gridCol w="1080000">
                  <a:extLst>
                    <a:ext uri="{9D8B030D-6E8A-4147-A177-3AD203B41FA5}">
                      <a16:colId xmlns:a16="http://schemas.microsoft.com/office/drawing/2014/main" xmlns="" val="20007"/>
                    </a:ext>
                  </a:extLst>
                </a:gridCol>
              </a:tblGrid>
              <a:tr h="304800">
                <a:tc>
                  <a:txBody>
                    <a:bodyPr/>
                    <a:lstStyle/>
                    <a:p>
                      <a:pPr marL="0" lvl="0" indent="0" algn="ctr" rtl="0">
                        <a:lnSpc>
                          <a:spcPct val="115000"/>
                        </a:lnSpc>
                        <a:spcBef>
                          <a:spcPts val="0"/>
                        </a:spcBef>
                        <a:spcAft>
                          <a:spcPts val="0"/>
                        </a:spcAft>
                        <a:buNone/>
                      </a:pPr>
                      <a:r>
                        <a:rPr lang="fr" sz="1600" b="1" dirty="0">
                          <a:solidFill>
                            <a:schemeClr val="lt1"/>
                          </a:solidFill>
                        </a:rPr>
                        <a:t>DPI</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TLE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WARHEAD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GUIDANCE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DESIRED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IMPACT ANGLE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FUZING</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0"/>
                  </a:ext>
                </a:extLst>
              </a:tr>
              <a:tr h="304800">
                <a:tc>
                  <a:txBody>
                    <a:bodyPr/>
                    <a:lstStyle/>
                    <a:p>
                      <a:pPr marL="0" lvl="0" indent="0" algn="ctr" rtl="0">
                        <a:spcBef>
                          <a:spcPts val="0"/>
                        </a:spcBef>
                        <a:spcAft>
                          <a:spcPts val="0"/>
                        </a:spcAft>
                        <a:buClr>
                          <a:schemeClr val="dk1"/>
                        </a:buClr>
                        <a:buSzPts val="1100"/>
                        <a:buFont typeface="Arial"/>
                        <a:buNone/>
                      </a:pPr>
                      <a:r>
                        <a:rPr lang="nb-NO" dirty="0"/>
                        <a:t>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t>CHEMICAL WEAPON HANDLING FACILITY</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CATIIII</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1xBLU-109</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N/A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1"/>
                  </a:ext>
                </a:extLst>
              </a:tr>
              <a:tr h="304800">
                <a:tc>
                  <a:txBody>
                    <a:bodyPr/>
                    <a:lstStyle/>
                    <a:p>
                      <a:pPr marL="0" lvl="0" indent="0" algn="ctr" rtl="0">
                        <a:spcBef>
                          <a:spcPts val="0"/>
                        </a:spcBef>
                        <a:spcAft>
                          <a:spcPts val="0"/>
                        </a:spcAft>
                        <a:buNone/>
                      </a:pPr>
                      <a:r>
                        <a:rPr lang="nb-NO" dirty="0"/>
                        <a:t>B</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t>CHEMICAL WEAPON WARHEAD STORAGE</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CATIIII</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1xBLU-109</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N/A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BLAST,FRAGMENTATION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2"/>
                  </a:ext>
                </a:extLst>
              </a:tr>
              <a:tr h="304800">
                <a:tc>
                  <a:txBody>
                    <a:bodyPr/>
                    <a:lstStyle/>
                    <a:p>
                      <a:pPr marL="0" lvl="0" indent="0" algn="ctr" rtl="0">
                        <a:spcBef>
                          <a:spcPts val="0"/>
                        </a:spcBef>
                        <a:spcAft>
                          <a:spcPts val="0"/>
                        </a:spcAft>
                        <a:buNone/>
                      </a:pPr>
                      <a:r>
                        <a:rPr lang="nb-NO" dirty="0"/>
                        <a:t>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t>CHEMICAL INPUT TANKS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CATIIII</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1x2000lb</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N/A</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60-90°</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3"/>
                  </a:ext>
                </a:extLst>
              </a:tr>
              <a:tr h="304800">
                <a:tc>
                  <a:txBody>
                    <a:bodyPr/>
                    <a:lstStyle/>
                    <a:p>
                      <a:pPr marL="0" lvl="0" indent="0" algn="ctr" rtl="0">
                        <a:spcBef>
                          <a:spcPts val="0"/>
                        </a:spcBef>
                        <a:spcAft>
                          <a:spcPts val="0"/>
                        </a:spcAft>
                        <a:buNone/>
                      </a:pPr>
                      <a:r>
                        <a:rPr lang="nb-NO" dirty="0"/>
                        <a:t>D</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t>CHEMICAL INPUT TANKS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CATIIII</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1x2000lb</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N/A</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BLAST,FRAGMENTATION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60-90°</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4"/>
                  </a:ext>
                </a:extLst>
              </a:tr>
              <a:tr h="304800">
                <a:tc>
                  <a:txBody>
                    <a:bodyPr/>
                    <a:lstStyle/>
                    <a:p>
                      <a:pPr marL="0" lvl="0" indent="0" algn="ctr" rtl="0">
                        <a:spcBef>
                          <a:spcPts val="0"/>
                        </a:spcBef>
                        <a:spcAft>
                          <a:spcPts val="0"/>
                        </a:spcAft>
                        <a:buNone/>
                      </a:pPr>
                      <a:r>
                        <a:rPr lang="nb-NO" dirty="0"/>
                        <a:t>E</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t>RESEARCHERS LIVING QUARTERS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CATIIII</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4x2000lb</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N/A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BLAST, PENETRATION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90°</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5"/>
                  </a:ext>
                </a:extLst>
              </a:tr>
              <a:tr h="304800">
                <a:tc>
                  <a:txBody>
                    <a:bodyPr/>
                    <a:lstStyle/>
                    <a:p>
                      <a:pPr marL="0" lvl="0" indent="0" algn="ctr" rtl="0">
                        <a:spcBef>
                          <a:spcPts val="0"/>
                        </a:spcBef>
                        <a:spcAft>
                          <a:spcPts val="0"/>
                        </a:spcAft>
                        <a:buNone/>
                      </a:pPr>
                      <a:r>
                        <a:rPr lang="nb-NO" dirty="0"/>
                        <a:t>F</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t>TEST AND RESEARCH BUILDING</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CATIIII</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1x2000lb</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N/A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BLAST, PENETRATION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nb-NO" dirty="0"/>
                        <a:t>90°</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6"/>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7"/>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8"/>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9"/>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0"/>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1"/>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6"/>
                  </a:ext>
                </a:extLst>
              </a:tr>
            </a:tbl>
          </a:graphicData>
        </a:graphic>
      </p:graphicFrame>
      <p:pic>
        <p:nvPicPr>
          <p:cNvPr id="8"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9"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sp>
        <p:nvSpPr>
          <p:cNvPr id="11" name="Rektangel 10"/>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graphicFrame>
        <p:nvGraphicFramePr>
          <p:cNvPr id="188" name="Google Shape;188;p22"/>
          <p:cNvGraphicFramePr/>
          <p:nvPr>
            <p:extLst>
              <p:ext uri="{D42A27DB-BD31-4B8C-83A1-F6EECF244321}">
                <p14:modId xmlns:p14="http://schemas.microsoft.com/office/powerpoint/2010/main" xmlns="" val="1154281204"/>
              </p:ext>
            </p:extLst>
          </p:nvPr>
        </p:nvGraphicFramePr>
        <p:xfrm>
          <a:off x="0" y="0"/>
          <a:ext cx="15120000" cy="10691813"/>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a:t>APATITY CHEMICAL WEAPON HANDLING FACILITY, SRN</a:t>
                      </a:r>
                      <a:endParaRPr sz="1800" b="1" dirty="0"/>
                    </a:p>
                    <a:p>
                      <a:pPr marL="0" lvl="0" indent="0" algn="l" rtl="0">
                        <a:spcBef>
                          <a:spcPts val="0"/>
                        </a:spcBef>
                        <a:spcAft>
                          <a:spcPts val="0"/>
                        </a:spcAft>
                        <a:buNone/>
                      </a:pPr>
                      <a:r>
                        <a:rPr lang="fr" sz="2000" b="1" dirty="0"/>
                        <a:t>COLLATERAL DAMAGE ESTIMATION GRAPHIC</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SRNTGT094   CATCODE: 1</a:t>
                      </a:r>
                    </a:p>
                    <a:p>
                      <a:pPr marL="0" lvl="0" indent="0" algn="l" rtl="0">
                        <a:spcBef>
                          <a:spcPts val="0"/>
                        </a:spcBef>
                        <a:spcAft>
                          <a:spcPts val="0"/>
                        </a:spcAft>
                        <a:buNone/>
                      </a:pPr>
                      <a:r>
                        <a:rPr lang="pt-BR" sz="1500" b="1" dirty="0"/>
                        <a:t>MIDB GEO: N 67 36.659 E 033 24.039</a:t>
                      </a:r>
                      <a:endParaRPr lang="nb-NO" sz="1500" b="1" dirty="0"/>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pic>
        <p:nvPicPr>
          <p:cNvPr id="2" name="Bilde 1">
            <a:extLst>
              <a:ext uri="{FF2B5EF4-FFF2-40B4-BE49-F238E27FC236}">
                <a16:creationId xmlns:a16="http://schemas.microsoft.com/office/drawing/2014/main" xmlns="" id="{EB2E76A7-E60E-19B7-BC08-B0F269F8E3BB}"/>
              </a:ext>
            </a:extLst>
          </p:cNvPr>
          <p:cNvPicPr>
            <a:picLocks noChangeAspect="1"/>
          </p:cNvPicPr>
          <p:nvPr/>
        </p:nvPicPr>
        <p:blipFill>
          <a:blip r:embed="rId3">
            <a:grayscl/>
          </a:blip>
          <a:srcRect l="3163" t="4549" r="14232" b="9943"/>
          <a:stretch/>
        </p:blipFill>
        <p:spPr>
          <a:xfrm>
            <a:off x="1" y="1908106"/>
            <a:ext cx="15119349" cy="8803482"/>
          </a:xfrm>
          <a:prstGeom prst="rect">
            <a:avLst/>
          </a:prstGeom>
        </p:spPr>
      </p:pic>
      <p:grpSp>
        <p:nvGrpSpPr>
          <p:cNvPr id="192" name="Google Shape;192;p22"/>
          <p:cNvGrpSpPr/>
          <p:nvPr/>
        </p:nvGrpSpPr>
        <p:grpSpPr>
          <a:xfrm>
            <a:off x="5582068" y="5781335"/>
            <a:ext cx="1733715" cy="1039375"/>
            <a:chOff x="3945100" y="6965375"/>
            <a:chExt cx="1720979" cy="1039375"/>
          </a:xfrm>
        </p:grpSpPr>
        <p:sp>
          <p:nvSpPr>
            <p:cNvPr id="193" name="Google Shape;193;p22"/>
            <p:cNvSpPr txBox="1"/>
            <p:nvPr/>
          </p:nvSpPr>
          <p:spPr>
            <a:xfrm>
              <a:off x="3945100" y="696537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F</a:t>
              </a:r>
              <a:endParaRPr b="1" dirty="0">
                <a:solidFill>
                  <a:schemeClr val="dk1"/>
                </a:solidFill>
              </a:endParaRPr>
            </a:p>
          </p:txBody>
        </p:sp>
        <p:cxnSp>
          <p:nvCxnSpPr>
            <p:cNvPr id="194" name="Google Shape;194;p22"/>
            <p:cNvCxnSpPr>
              <a:cxnSpLocks/>
              <a:endCxn id="26" idx="2"/>
            </p:cNvCxnSpPr>
            <p:nvPr/>
          </p:nvCxnSpPr>
          <p:spPr>
            <a:xfrm>
              <a:off x="4837600" y="7107425"/>
              <a:ext cx="828479" cy="897325"/>
            </a:xfrm>
            <a:prstGeom prst="straightConnector1">
              <a:avLst/>
            </a:prstGeom>
            <a:noFill/>
            <a:ln w="19050" cap="flat" cmpd="sng">
              <a:solidFill>
                <a:srgbClr val="000000"/>
              </a:solidFill>
              <a:prstDash val="solid"/>
              <a:round/>
              <a:headEnd type="none" w="med" len="med"/>
              <a:tailEnd type="none" w="med" len="med"/>
            </a:ln>
          </p:spPr>
        </p:cxnSp>
      </p:grpSp>
      <p:grpSp>
        <p:nvGrpSpPr>
          <p:cNvPr id="195" name="Google Shape;195;p22"/>
          <p:cNvGrpSpPr/>
          <p:nvPr/>
        </p:nvGrpSpPr>
        <p:grpSpPr>
          <a:xfrm>
            <a:off x="6397759" y="7044103"/>
            <a:ext cx="2276324" cy="2134710"/>
            <a:chOff x="6397759" y="7044103"/>
            <a:chExt cx="2276324" cy="2134710"/>
          </a:xfrm>
        </p:grpSpPr>
        <p:sp>
          <p:nvSpPr>
            <p:cNvPr id="196" name="Google Shape;196;p22"/>
            <p:cNvSpPr txBox="1"/>
            <p:nvPr/>
          </p:nvSpPr>
          <p:spPr>
            <a:xfrm>
              <a:off x="6397759" y="8709350"/>
              <a:ext cx="2036850" cy="46946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NCC: </a:t>
              </a:r>
              <a:r>
                <a:rPr lang="nb-NO" sz="1000" b="1" dirty="0"/>
                <a:t>APARTMENT COMPLEX</a:t>
              </a:r>
              <a:endParaRPr sz="1000" b="1" dirty="0"/>
            </a:p>
            <a:p>
              <a:pPr marL="0" lvl="0" indent="0" algn="l" rtl="0">
                <a:spcBef>
                  <a:spcPts val="0"/>
                </a:spcBef>
                <a:spcAft>
                  <a:spcPts val="0"/>
                </a:spcAft>
                <a:buNone/>
              </a:pPr>
              <a:r>
                <a:rPr lang="fr" sz="1000" b="1" dirty="0"/>
                <a:t>2424 FT E FROM DPI F</a:t>
              </a:r>
              <a:endParaRPr sz="1000" b="1" dirty="0"/>
            </a:p>
          </p:txBody>
        </p:sp>
        <p:cxnSp>
          <p:nvCxnSpPr>
            <p:cNvPr id="197" name="Google Shape;197;p22"/>
            <p:cNvCxnSpPr>
              <a:cxnSpLocks/>
              <a:stCxn id="196" idx="0"/>
              <a:endCxn id="198" idx="1"/>
            </p:cNvCxnSpPr>
            <p:nvPr/>
          </p:nvCxnSpPr>
          <p:spPr>
            <a:xfrm flipV="1">
              <a:off x="7416184" y="7383307"/>
              <a:ext cx="1104687" cy="1326043"/>
            </a:xfrm>
            <a:prstGeom prst="straightConnector1">
              <a:avLst/>
            </a:prstGeom>
            <a:noFill/>
            <a:ln w="19050" cap="flat" cmpd="sng">
              <a:solidFill>
                <a:srgbClr val="000000"/>
              </a:solidFill>
              <a:prstDash val="solid"/>
              <a:round/>
              <a:headEnd type="none" w="med" len="med"/>
              <a:tailEnd type="none" w="med" len="med"/>
            </a:ln>
          </p:spPr>
        </p:cxnSp>
        <p:sp>
          <p:nvSpPr>
            <p:cNvPr id="198" name="Google Shape;198;p22"/>
            <p:cNvSpPr/>
            <p:nvPr/>
          </p:nvSpPr>
          <p:spPr>
            <a:xfrm rot="17426410">
              <a:off x="8406911" y="7127160"/>
              <a:ext cx="350229" cy="184115"/>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204" name="Google Shape;204;p22"/>
          <p:cNvSpPr txBox="1"/>
          <p:nvPr/>
        </p:nvSpPr>
        <p:spPr>
          <a:xfrm>
            <a:off x="3185950" y="10077413"/>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t>CDE 5: CJTF HQ APPROVAL REQUIRED. CHEMICAL SPILLAGE FROM STRIKE IS POSSIBLE AND MIGHT REACH APATITY (0.8NM SOUTH)</a:t>
            </a:r>
            <a:endParaRPr b="1" dirty="0"/>
          </a:p>
        </p:txBody>
      </p:sp>
      <p:sp>
        <p:nvSpPr>
          <p:cNvPr id="205" name="Google Shape;205;p22"/>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206" name="Google Shape;206;p22"/>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23" name="Picture 3"/>
          <p:cNvPicPr>
            <a:picLocks noChangeAspect="1" noChangeArrowheads="1"/>
          </p:cNvPicPr>
          <p:nvPr/>
        </p:nvPicPr>
        <p:blipFill>
          <a:blip r:embed="rId4"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grpSp>
        <p:nvGrpSpPr>
          <p:cNvPr id="29" name="Gruppe 28"/>
          <p:cNvGrpSpPr>
            <a:grpSpLocks noChangeAspect="1"/>
          </p:cNvGrpSpPr>
          <p:nvPr/>
        </p:nvGrpSpPr>
        <p:grpSpPr>
          <a:xfrm>
            <a:off x="6776014" y="6323157"/>
            <a:ext cx="1094811" cy="998307"/>
            <a:chOff x="6021186" y="4824155"/>
            <a:chExt cx="5955591" cy="5804504"/>
          </a:xfrm>
        </p:grpSpPr>
        <p:sp>
          <p:nvSpPr>
            <p:cNvPr id="27" name="Google Shape;202;p22"/>
            <p:cNvSpPr/>
            <p:nvPr/>
          </p:nvSpPr>
          <p:spPr>
            <a:xfrm>
              <a:off x="6021186" y="4824155"/>
              <a:ext cx="5955591" cy="5804504"/>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 name="Ellipse 25"/>
            <p:cNvSpPr/>
            <p:nvPr/>
          </p:nvSpPr>
          <p:spPr>
            <a:xfrm>
              <a:off x="8957439" y="7681340"/>
              <a:ext cx="73027" cy="71514"/>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 name="Google Shape;200;p22"/>
          <p:cNvSpPr txBox="1"/>
          <p:nvPr/>
        </p:nvSpPr>
        <p:spPr>
          <a:xfrm>
            <a:off x="8087282" y="4355466"/>
            <a:ext cx="2033921" cy="262097"/>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000" b="1" dirty="0"/>
              <a:t>CER 250M / 820ft</a:t>
            </a:r>
            <a:endParaRPr sz="1000" b="1" dirty="0"/>
          </a:p>
        </p:txBody>
      </p:sp>
      <p:cxnSp>
        <p:nvCxnSpPr>
          <p:cNvPr id="31" name="Google Shape;194;p22"/>
          <p:cNvCxnSpPr>
            <a:stCxn id="30" idx="2"/>
            <a:endCxn id="27" idx="7"/>
          </p:cNvCxnSpPr>
          <p:nvPr/>
        </p:nvCxnSpPr>
        <p:spPr>
          <a:xfrm flipH="1">
            <a:off x="7710494" y="4617563"/>
            <a:ext cx="1393749" cy="1851793"/>
          </a:xfrm>
          <a:prstGeom prst="straightConnector1">
            <a:avLst/>
          </a:prstGeom>
          <a:noFill/>
          <a:ln w="19050" cap="flat" cmpd="sng">
            <a:solidFill>
              <a:srgbClr val="000000"/>
            </a:solidFill>
            <a:prstDash val="solid"/>
            <a:round/>
            <a:headEnd type="none" w="med" len="med"/>
            <a:tailEnd type="none" w="med" len="med"/>
          </a:ln>
        </p:spPr>
      </p:cxnSp>
      <p:graphicFrame>
        <p:nvGraphicFramePr>
          <p:cNvPr id="36" name="Tabell 35"/>
          <p:cNvGraphicFramePr>
            <a:graphicFrameLocks noGrp="1"/>
          </p:cNvGraphicFramePr>
          <p:nvPr/>
        </p:nvGraphicFramePr>
        <p:xfrm>
          <a:off x="15380413" y="3557998"/>
          <a:ext cx="1972639" cy="2966720"/>
        </p:xfrm>
        <a:graphic>
          <a:graphicData uri="http://schemas.openxmlformats.org/drawingml/2006/table">
            <a:tbl>
              <a:tblPr firstRow="1" bandRow="1">
                <a:tableStyleId>{AE7EAA58-4EDA-4114-B047-75ABB572CC32}</a:tableStyleId>
              </a:tblPr>
              <a:tblGrid>
                <a:gridCol w="858679">
                  <a:extLst>
                    <a:ext uri="{9D8B030D-6E8A-4147-A177-3AD203B41FA5}">
                      <a16:colId xmlns:a16="http://schemas.microsoft.com/office/drawing/2014/main" xmlns="" val="20000"/>
                    </a:ext>
                  </a:extLst>
                </a:gridCol>
                <a:gridCol w="1113960">
                  <a:extLst>
                    <a:ext uri="{9D8B030D-6E8A-4147-A177-3AD203B41FA5}">
                      <a16:colId xmlns:a16="http://schemas.microsoft.com/office/drawing/2014/main" xmlns="" val="20001"/>
                    </a:ext>
                  </a:extLst>
                </a:gridCol>
              </a:tblGrid>
              <a:tr h="370840">
                <a:tc>
                  <a:txBody>
                    <a:bodyPr/>
                    <a:lstStyle/>
                    <a:p>
                      <a:pPr algn="ctr"/>
                      <a:r>
                        <a:rPr lang="en-US" b="1" dirty="0"/>
                        <a:t>METER</a:t>
                      </a:r>
                    </a:p>
                  </a:txBody>
                  <a:tcPr>
                    <a:solidFill>
                      <a:schemeClr val="bg1">
                        <a:lumMod val="75000"/>
                      </a:schemeClr>
                    </a:solidFill>
                  </a:tcPr>
                </a:tc>
                <a:tc>
                  <a:txBody>
                    <a:bodyPr/>
                    <a:lstStyle/>
                    <a:p>
                      <a:pPr algn="ctr"/>
                      <a:r>
                        <a:rPr lang="en-US" b="1" dirty="0"/>
                        <a:t>FEET</a:t>
                      </a:r>
                    </a:p>
                  </a:txBody>
                  <a:tcPr>
                    <a:solidFill>
                      <a:schemeClr val="bg1">
                        <a:lumMod val="75000"/>
                      </a:schemeClr>
                    </a:solidFill>
                  </a:tcPr>
                </a:tc>
                <a:extLst>
                  <a:ext uri="{0D108BD9-81ED-4DB2-BD59-A6C34878D82A}">
                    <a16:rowId xmlns:a16="http://schemas.microsoft.com/office/drawing/2014/main" xmlns="" val="10000"/>
                  </a:ext>
                </a:extLst>
              </a:tr>
              <a:tr h="370840">
                <a:tc>
                  <a:txBody>
                    <a:bodyPr/>
                    <a:lstStyle/>
                    <a:p>
                      <a:r>
                        <a:rPr lang="en-US" dirty="0"/>
                        <a:t>50</a:t>
                      </a:r>
                    </a:p>
                  </a:txBody>
                  <a:tcPr/>
                </a:tc>
                <a:tc>
                  <a:txBody>
                    <a:bodyPr/>
                    <a:lstStyle/>
                    <a:p>
                      <a:r>
                        <a:rPr lang="en-US" dirty="0"/>
                        <a:t>165</a:t>
                      </a:r>
                    </a:p>
                  </a:txBody>
                  <a:tcPr/>
                </a:tc>
                <a:extLst>
                  <a:ext uri="{0D108BD9-81ED-4DB2-BD59-A6C34878D82A}">
                    <a16:rowId xmlns:a16="http://schemas.microsoft.com/office/drawing/2014/main" xmlns="" val="10001"/>
                  </a:ext>
                </a:extLst>
              </a:tr>
              <a:tr h="370840">
                <a:tc>
                  <a:txBody>
                    <a:bodyPr/>
                    <a:lstStyle/>
                    <a:p>
                      <a:r>
                        <a:rPr lang="en-US" dirty="0"/>
                        <a:t>75</a:t>
                      </a:r>
                    </a:p>
                  </a:txBody>
                  <a:tcPr/>
                </a:tc>
                <a:tc>
                  <a:txBody>
                    <a:bodyPr/>
                    <a:lstStyle/>
                    <a:p>
                      <a:r>
                        <a:rPr lang="en-US" dirty="0"/>
                        <a:t>246</a:t>
                      </a:r>
                    </a:p>
                  </a:txBody>
                  <a:tcPr/>
                </a:tc>
                <a:extLst>
                  <a:ext uri="{0D108BD9-81ED-4DB2-BD59-A6C34878D82A}">
                    <a16:rowId xmlns:a16="http://schemas.microsoft.com/office/drawing/2014/main" xmlns="" val="10002"/>
                  </a:ext>
                </a:extLst>
              </a:tr>
              <a:tr h="370840">
                <a:tc>
                  <a:txBody>
                    <a:bodyPr/>
                    <a:lstStyle/>
                    <a:p>
                      <a:r>
                        <a:rPr lang="en-US" dirty="0"/>
                        <a:t>100</a:t>
                      </a:r>
                    </a:p>
                  </a:txBody>
                  <a:tcPr/>
                </a:tc>
                <a:tc>
                  <a:txBody>
                    <a:bodyPr/>
                    <a:lstStyle/>
                    <a:p>
                      <a:r>
                        <a:rPr lang="en-US" dirty="0"/>
                        <a:t>328</a:t>
                      </a:r>
                    </a:p>
                  </a:txBody>
                  <a:tcPr/>
                </a:tc>
                <a:extLst>
                  <a:ext uri="{0D108BD9-81ED-4DB2-BD59-A6C34878D82A}">
                    <a16:rowId xmlns:a16="http://schemas.microsoft.com/office/drawing/2014/main" xmlns="" val="10003"/>
                  </a:ext>
                </a:extLst>
              </a:tr>
              <a:tr h="370840">
                <a:tc>
                  <a:txBody>
                    <a:bodyPr/>
                    <a:lstStyle/>
                    <a:p>
                      <a:r>
                        <a:rPr lang="en-US" dirty="0"/>
                        <a:t>150</a:t>
                      </a:r>
                    </a:p>
                  </a:txBody>
                  <a:tcPr/>
                </a:tc>
                <a:tc>
                  <a:txBody>
                    <a:bodyPr/>
                    <a:lstStyle/>
                    <a:p>
                      <a:r>
                        <a:rPr lang="en-US" dirty="0"/>
                        <a:t>492</a:t>
                      </a:r>
                    </a:p>
                  </a:txBody>
                  <a:tcPr/>
                </a:tc>
                <a:extLst>
                  <a:ext uri="{0D108BD9-81ED-4DB2-BD59-A6C34878D82A}">
                    <a16:rowId xmlns:a16="http://schemas.microsoft.com/office/drawing/2014/main" xmlns="" val="10004"/>
                  </a:ext>
                </a:extLst>
              </a:tr>
              <a:tr h="370840">
                <a:tc>
                  <a:txBody>
                    <a:bodyPr/>
                    <a:lstStyle/>
                    <a:p>
                      <a:r>
                        <a:rPr lang="en-US" dirty="0"/>
                        <a:t>200</a:t>
                      </a:r>
                    </a:p>
                  </a:txBody>
                  <a:tcPr/>
                </a:tc>
                <a:tc>
                  <a:txBody>
                    <a:bodyPr/>
                    <a:lstStyle/>
                    <a:p>
                      <a:r>
                        <a:rPr lang="en-US" dirty="0"/>
                        <a:t>656</a:t>
                      </a:r>
                    </a:p>
                  </a:txBody>
                  <a:tcPr/>
                </a:tc>
                <a:extLst>
                  <a:ext uri="{0D108BD9-81ED-4DB2-BD59-A6C34878D82A}">
                    <a16:rowId xmlns:a16="http://schemas.microsoft.com/office/drawing/2014/main" xmlns="" val="10005"/>
                  </a:ext>
                </a:extLst>
              </a:tr>
              <a:tr h="370840">
                <a:tc>
                  <a:txBody>
                    <a:bodyPr/>
                    <a:lstStyle/>
                    <a:p>
                      <a:r>
                        <a:rPr lang="en-US" dirty="0"/>
                        <a:t>250</a:t>
                      </a:r>
                    </a:p>
                  </a:txBody>
                  <a:tcPr/>
                </a:tc>
                <a:tc>
                  <a:txBody>
                    <a:bodyPr/>
                    <a:lstStyle/>
                    <a:p>
                      <a:r>
                        <a:rPr lang="en-US" dirty="0"/>
                        <a:t>820</a:t>
                      </a:r>
                    </a:p>
                  </a:txBody>
                  <a:tcPr/>
                </a:tc>
                <a:extLst>
                  <a:ext uri="{0D108BD9-81ED-4DB2-BD59-A6C34878D82A}">
                    <a16:rowId xmlns:a16="http://schemas.microsoft.com/office/drawing/2014/main" xmlns="" val="10006"/>
                  </a:ext>
                </a:extLst>
              </a:tr>
              <a:tr h="370840">
                <a:tc>
                  <a:txBody>
                    <a:bodyPr/>
                    <a:lstStyle/>
                    <a:p>
                      <a:r>
                        <a:rPr lang="en-US" dirty="0"/>
                        <a:t>300</a:t>
                      </a:r>
                    </a:p>
                  </a:txBody>
                  <a:tcPr/>
                </a:tc>
                <a:tc>
                  <a:txBody>
                    <a:bodyPr/>
                    <a:lstStyle/>
                    <a:p>
                      <a:r>
                        <a:rPr lang="en-US" dirty="0"/>
                        <a:t>984</a:t>
                      </a:r>
                    </a:p>
                  </a:txBody>
                  <a:tcPr/>
                </a:tc>
                <a:extLst>
                  <a:ext uri="{0D108BD9-81ED-4DB2-BD59-A6C34878D82A}">
                    <a16:rowId xmlns:a16="http://schemas.microsoft.com/office/drawing/2014/main" xmlns="" val="10007"/>
                  </a:ext>
                </a:extLst>
              </a:tr>
            </a:tbl>
          </a:graphicData>
        </a:graphic>
      </p:graphicFrame>
      <p:pic>
        <p:nvPicPr>
          <p:cNvPr id="37" name="Picture 1" descr="D:\GIT PROJECTS\OPAT-background\Virtual Intelligence Service only logo.PNG"/>
          <p:cNvPicPr>
            <a:picLocks noChangeAspect="1" noChangeArrowheads="1"/>
          </p:cNvPicPr>
          <p:nvPr/>
        </p:nvPicPr>
        <p:blipFill>
          <a:blip r:embed="rId5"/>
          <a:srcRect/>
          <a:stretch>
            <a:fillRect/>
          </a:stretch>
        </p:blipFill>
        <p:spPr bwMode="auto">
          <a:xfrm>
            <a:off x="0" y="0"/>
            <a:ext cx="2225675" cy="1958975"/>
          </a:xfrm>
          <a:prstGeom prst="rect">
            <a:avLst/>
          </a:prstGeom>
          <a:noFill/>
        </p:spPr>
      </p:pic>
      <p:sp>
        <p:nvSpPr>
          <p:cNvPr id="40" name="Rektangel 3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25">
            <a:extLst>
              <a:ext uri="{FF2B5EF4-FFF2-40B4-BE49-F238E27FC236}">
                <a16:creationId xmlns:a16="http://schemas.microsoft.com/office/drawing/2014/main" xmlns="" id="{9689C963-FBFE-F6A6-8CB8-ED90E7F3E0DA}"/>
              </a:ext>
            </a:extLst>
          </p:cNvPr>
          <p:cNvGrpSpPr/>
          <p:nvPr/>
        </p:nvGrpSpPr>
        <p:grpSpPr>
          <a:xfrm>
            <a:off x="14082163" y="2146524"/>
            <a:ext cx="559046" cy="692832"/>
            <a:chOff x="15526400" y="3343535"/>
            <a:chExt cx="1172983" cy="1324523"/>
          </a:xfrm>
        </p:grpSpPr>
        <p:sp>
          <p:nvSpPr>
            <p:cNvPr id="33"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aphicFrame>
        <p:nvGraphicFramePr>
          <p:cNvPr id="212" name="Google Shape;212;p23"/>
          <p:cNvGraphicFramePr/>
          <p:nvPr>
            <p:extLst>
              <p:ext uri="{D42A27DB-BD31-4B8C-83A1-F6EECF244321}">
                <p14:modId xmlns:p14="http://schemas.microsoft.com/office/powerpoint/2010/main" xmlns="" val="94069537"/>
              </p:ext>
            </p:extLst>
          </p:nvPr>
        </p:nvGraphicFramePr>
        <p:xfrm>
          <a:off x="0" y="0"/>
          <a:ext cx="15120000" cy="10691813"/>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1800" b="1" dirty="0"/>
                        <a:t>APATITY CHEMICAL WEAPON HANDLING FACILITY, SRN</a:t>
                      </a:r>
                      <a:endParaRPr lang="nb-NO" sz="1800" b="1" dirty="0"/>
                    </a:p>
                    <a:p>
                      <a:pPr marL="0" lvl="0" indent="0" algn="l" rtl="0">
                        <a:spcBef>
                          <a:spcPts val="0"/>
                        </a:spcBef>
                        <a:spcAft>
                          <a:spcPts val="0"/>
                        </a:spcAft>
                        <a:buNone/>
                      </a:pPr>
                      <a:r>
                        <a:rPr lang="fr" sz="2000" b="1" dirty="0"/>
                        <a:t>COLLATERAL DAMAGES ESTIMATION </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SRNTGT094   CATCODE: 1</a:t>
                      </a:r>
                    </a:p>
                    <a:p>
                      <a:pPr marL="0" lvl="0" indent="0" algn="l" rtl="0">
                        <a:spcBef>
                          <a:spcPts val="0"/>
                        </a:spcBef>
                        <a:spcAft>
                          <a:spcPts val="0"/>
                        </a:spcAft>
                        <a:buNone/>
                      </a:pPr>
                      <a:r>
                        <a:rPr lang="pt-BR" sz="1500" b="1" dirty="0"/>
                        <a:t>MIDB GEO: N 67 36.659 E 033 24.039</a:t>
                      </a:r>
                      <a:endParaRPr lang="nb-NO" sz="1500" b="1" dirty="0"/>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sp>
        <p:nvSpPr>
          <p:cNvPr id="213" name="Google Shape;213;p23"/>
          <p:cNvSpPr txBox="1"/>
          <p:nvPr/>
        </p:nvSpPr>
        <p:spPr>
          <a:xfrm>
            <a:off x="0" y="10151253"/>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214" name="Google Shape;214;p23"/>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graphicFrame>
        <p:nvGraphicFramePr>
          <p:cNvPr id="215" name="Google Shape;215;p23"/>
          <p:cNvGraphicFramePr/>
          <p:nvPr>
            <p:extLst>
              <p:ext uri="{D42A27DB-BD31-4B8C-83A1-F6EECF244321}">
                <p14:modId xmlns:p14="http://schemas.microsoft.com/office/powerpoint/2010/main" xmlns="" val="93569435"/>
              </p:ext>
            </p:extLst>
          </p:nvPr>
        </p:nvGraphicFramePr>
        <p:xfrm>
          <a:off x="25" y="2625285"/>
          <a:ext cx="15119925" cy="6339450"/>
        </p:xfrm>
        <a:graphic>
          <a:graphicData uri="http://schemas.openxmlformats.org/drawingml/2006/table">
            <a:tbl>
              <a:tblPr>
                <a:noFill/>
                <a:tableStyleId>{85EE82D6-AF98-40BB-A63E-5EA55E4C3481}</a:tableStyleId>
              </a:tblPr>
              <a:tblGrid>
                <a:gridCol w="1096550">
                  <a:extLst>
                    <a:ext uri="{9D8B030D-6E8A-4147-A177-3AD203B41FA5}">
                      <a16:colId xmlns:a16="http://schemas.microsoft.com/office/drawing/2014/main" xmlns="" val="20000"/>
                    </a:ext>
                  </a:extLst>
                </a:gridCol>
                <a:gridCol w="2864850">
                  <a:extLst>
                    <a:ext uri="{9D8B030D-6E8A-4147-A177-3AD203B41FA5}">
                      <a16:colId xmlns:a16="http://schemas.microsoft.com/office/drawing/2014/main" xmlns="" val="20001"/>
                    </a:ext>
                  </a:extLst>
                </a:gridCol>
                <a:gridCol w="1228650">
                  <a:extLst>
                    <a:ext uri="{9D8B030D-6E8A-4147-A177-3AD203B41FA5}">
                      <a16:colId xmlns:a16="http://schemas.microsoft.com/office/drawing/2014/main" xmlns="" val="20002"/>
                    </a:ext>
                  </a:extLst>
                </a:gridCol>
                <a:gridCol w="2704075">
                  <a:extLst>
                    <a:ext uri="{9D8B030D-6E8A-4147-A177-3AD203B41FA5}">
                      <a16:colId xmlns:a16="http://schemas.microsoft.com/office/drawing/2014/main" xmlns="" val="20003"/>
                    </a:ext>
                  </a:extLst>
                </a:gridCol>
                <a:gridCol w="2704075">
                  <a:extLst>
                    <a:ext uri="{9D8B030D-6E8A-4147-A177-3AD203B41FA5}">
                      <a16:colId xmlns:a16="http://schemas.microsoft.com/office/drawing/2014/main" xmlns="" val="20004"/>
                    </a:ext>
                  </a:extLst>
                </a:gridCol>
                <a:gridCol w="4521725">
                  <a:extLst>
                    <a:ext uri="{9D8B030D-6E8A-4147-A177-3AD203B41FA5}">
                      <a16:colId xmlns:a16="http://schemas.microsoft.com/office/drawing/2014/main" xmlns="" val="20005"/>
                    </a:ext>
                  </a:extLst>
                </a:gridCol>
              </a:tblGrid>
              <a:tr h="487650">
                <a:tc gridSpan="6">
                  <a:txBody>
                    <a:bodyPr/>
                    <a:lstStyle/>
                    <a:p>
                      <a:pPr marL="0" lvl="0" indent="0" algn="ctr" rtl="0">
                        <a:spcBef>
                          <a:spcPts val="0"/>
                        </a:spcBef>
                        <a:spcAft>
                          <a:spcPts val="0"/>
                        </a:spcAft>
                        <a:buClr>
                          <a:schemeClr val="dk1"/>
                        </a:buClr>
                        <a:buSzPts val="1100"/>
                        <a:buFont typeface="Arial"/>
                        <a:buNone/>
                      </a:pPr>
                      <a:r>
                        <a:rPr lang="fr" sz="2000" b="1" dirty="0">
                          <a:solidFill>
                            <a:schemeClr val="dk1"/>
                          </a:solidFill>
                        </a:rPr>
                        <a:t>COLLATERAL DAMAGES WITHIN A 500M RADIUS</a:t>
                      </a:r>
                      <a:endParaRPr sz="20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0"/>
                  </a:ext>
                </a:extLst>
              </a:tr>
              <a:tr h="487650">
                <a:tc gridSpan="2">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nb-NO"/>
                    </a:p>
                  </a:txBody>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1"/>
                  </a:ext>
                </a:extLst>
              </a:tr>
              <a:tr h="487650">
                <a:tc gridSpan="2">
                  <a:txBody>
                    <a:bodyPr/>
                    <a:lstStyle/>
                    <a:p>
                      <a:pPr marL="0" lvl="0" indent="0" algn="ctr" rtl="0">
                        <a:spcBef>
                          <a:spcPts val="0"/>
                        </a:spcBef>
                        <a:spcAft>
                          <a:spcPts val="0"/>
                        </a:spcAft>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r>
                        <a:rPr lang="nb-NO" dirty="0">
                          <a:solidFill>
                            <a:schemeClr val="dk1"/>
                          </a:solidFill>
                        </a:rPr>
                        <a:t>N/A</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2"/>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3"/>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4"/>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5"/>
                  </a:ext>
                </a:extLst>
              </a:tr>
              <a:tr h="487650">
                <a:tc gridSpan="6">
                  <a:txBody>
                    <a:bodyPr/>
                    <a:lstStyle/>
                    <a:p>
                      <a:pPr marL="0" lvl="0" indent="0" algn="ctr" rtl="0">
                        <a:spcBef>
                          <a:spcPts val="0"/>
                        </a:spcBef>
                        <a:spcAft>
                          <a:spcPts val="0"/>
                        </a:spcAft>
                        <a:buNone/>
                      </a:pPr>
                      <a:r>
                        <a:rPr lang="nb-NO" sz="1200" b="1" dirty="0">
                          <a:solidFill>
                            <a:schemeClr val="dk1"/>
                          </a:solidFill>
                        </a:rPr>
                        <a:t>NO COLLATERAL RISK FROM EXPLOSION. ALL OF APATITY AT RISK OF CHEMICAL LEAK AFTER A STRIKE.</a:t>
                      </a:r>
                      <a:endParaRPr sz="1200" b="1"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6"/>
                  </a:ext>
                </a:extLst>
              </a:tr>
              <a:tr h="487650">
                <a:tc gridSpan="6">
                  <a:txBody>
                    <a:bodyPr/>
                    <a:lstStyle/>
                    <a:p>
                      <a:pPr marL="0" lvl="0" indent="0" algn="ctr" rtl="0">
                        <a:spcBef>
                          <a:spcPts val="0"/>
                        </a:spcBef>
                        <a:spcAft>
                          <a:spcPts val="0"/>
                        </a:spcAft>
                        <a:buNone/>
                      </a:pPr>
                      <a:r>
                        <a:rPr lang="fr" sz="2000" b="1">
                          <a:solidFill>
                            <a:schemeClr val="dk1"/>
                          </a:solidFill>
                        </a:rPr>
                        <a:t>NO STRIKE ENTITIES WITHIN A 500M RADIUS</a:t>
                      </a: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7"/>
                  </a:ext>
                </a:extLst>
              </a:tr>
              <a:tr h="487650">
                <a:tc>
                  <a:txBody>
                    <a:bodyPr/>
                    <a:lstStyle/>
                    <a:p>
                      <a:pPr marL="0" lvl="0" indent="0" algn="ctr" rtl="0">
                        <a:spcBef>
                          <a:spcPts val="0"/>
                        </a:spcBef>
                        <a:spcAft>
                          <a:spcPts val="0"/>
                        </a:spcAft>
                        <a:buNone/>
                      </a:pPr>
                      <a:r>
                        <a:rPr lang="fr" sz="1600" b="1">
                          <a:solidFill>
                            <a:schemeClr val="lt1"/>
                          </a:solidFill>
                        </a:rPr>
                        <a:t>NSE ID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8"/>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9"/>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0"/>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1"/>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2"/>
                  </a:ext>
                </a:extLst>
              </a:tr>
            </a:tbl>
          </a:graphicData>
        </a:graphic>
      </p:graphicFrame>
      <p:pic>
        <p:nvPicPr>
          <p:cNvPr id="8"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9"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sp>
        <p:nvSpPr>
          <p:cNvPr id="10" name="Rektangel 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graphicFrame>
        <p:nvGraphicFramePr>
          <p:cNvPr id="256" name="Google Shape;256;p26"/>
          <p:cNvGraphicFramePr/>
          <p:nvPr>
            <p:extLst>
              <p:ext uri="{D42A27DB-BD31-4B8C-83A1-F6EECF244321}">
                <p14:modId xmlns:p14="http://schemas.microsoft.com/office/powerpoint/2010/main" xmlns="" val="407332645"/>
              </p:ext>
            </p:extLst>
          </p:nvPr>
        </p:nvGraphicFramePr>
        <p:xfrm>
          <a:off x="0" y="0"/>
          <a:ext cx="15120000" cy="10691813"/>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1800" b="1" dirty="0"/>
                        <a:t>APATITY CHEMICAL WEAPON HANDLING FACILITY, SRN</a:t>
                      </a:r>
                      <a:endParaRPr sz="1800" b="1" dirty="0"/>
                    </a:p>
                    <a:p>
                      <a:pPr marL="0" lvl="0" indent="0" algn="l" rtl="0">
                        <a:spcBef>
                          <a:spcPts val="0"/>
                        </a:spcBef>
                        <a:spcAft>
                          <a:spcPts val="0"/>
                        </a:spcAft>
                        <a:buNone/>
                      </a:pPr>
                      <a:r>
                        <a:rPr lang="fr" sz="2000" b="1" dirty="0"/>
                        <a:t>BATTLE DAMAGE ASSESSMENT GRAPHIC</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SRNTGT094   CATCODE: 1</a:t>
                      </a:r>
                    </a:p>
                    <a:p>
                      <a:pPr marL="0" lvl="0" indent="0" algn="l" rtl="0">
                        <a:spcBef>
                          <a:spcPts val="0"/>
                        </a:spcBef>
                        <a:spcAft>
                          <a:spcPts val="0"/>
                        </a:spcAft>
                        <a:buNone/>
                      </a:pPr>
                      <a:r>
                        <a:rPr lang="pt-BR" sz="1500" b="1" dirty="0"/>
                        <a:t>MIDB GEO: N 67 36.659 E 033 24.039</a:t>
                      </a:r>
                      <a:endParaRPr lang="nb-NO" sz="1500" b="1" dirty="0"/>
                    </a:p>
                    <a:p>
                      <a:pPr marL="0" lvl="0" indent="0" algn="l" rtl="0">
                        <a:spcBef>
                          <a:spcPts val="0"/>
                        </a:spcBef>
                        <a:spcAft>
                          <a:spcPts val="0"/>
                        </a:spcAft>
                        <a:buNone/>
                      </a:pPr>
                      <a:r>
                        <a:rPr lang="nb-NO" sz="1500" b="1" dirty="0"/>
                        <a:t>ICOD: 2011-XX-XX</a:t>
                      </a:r>
                      <a:r>
                        <a:rPr lang="nb-NO" sz="1500" b="1" baseline="0" dirty="0"/>
                        <a:t> </a:t>
                      </a:r>
                      <a:r>
                        <a:rPr lang="nb-NO" sz="1500" b="1" dirty="0"/>
                        <a:t>DOI: 2011-XX-XX</a:t>
                      </a:r>
                      <a:r>
                        <a:rPr lang="nb-NO" sz="1500" b="1" baseline="0" dirty="0"/>
                        <a:t>  (Or </a:t>
                      </a:r>
                      <a:r>
                        <a:rPr lang="nb-NO" sz="1500" b="1" baseline="0" dirty="0" err="1"/>
                        <a:t>reference</a:t>
                      </a:r>
                      <a:r>
                        <a:rPr lang="nb-NO" sz="1500" b="1" baseline="0" dirty="0"/>
                        <a:t> ATO Day)</a:t>
                      </a:r>
                      <a:endParaRPr lang="nb-NO"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sp>
        <p:nvSpPr>
          <p:cNvPr id="257" name="Google Shape;257;p26"/>
          <p:cNvSpPr/>
          <p:nvPr/>
        </p:nvSpPr>
        <p:spPr>
          <a:xfrm>
            <a:off x="7941200" y="1907025"/>
            <a:ext cx="7179000" cy="4173600"/>
          </a:xfrm>
          <a:prstGeom prst="rect">
            <a:avLst/>
          </a:prstGeom>
          <a:solidFill>
            <a:srgbClr val="EEEEEE"/>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61" name="Google Shape;261;p26"/>
          <p:cNvGrpSpPr/>
          <p:nvPr/>
        </p:nvGrpSpPr>
        <p:grpSpPr>
          <a:xfrm>
            <a:off x="1522925" y="4158450"/>
            <a:ext cx="4103108" cy="2016000"/>
            <a:chOff x="3671523" y="6965375"/>
            <a:chExt cx="1459350" cy="2016000"/>
          </a:xfrm>
        </p:grpSpPr>
        <p:sp>
          <p:nvSpPr>
            <p:cNvPr id="262" name="Google Shape;262;p26"/>
            <p:cNvSpPr txBox="1"/>
            <p:nvPr/>
          </p:nvSpPr>
          <p:spPr>
            <a:xfrm>
              <a:off x="3671523" y="6965375"/>
              <a:ext cx="1166100" cy="675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TARGET OBJECTIVE</a:t>
              </a:r>
              <a:endParaRPr b="1">
                <a:solidFill>
                  <a:schemeClr val="dk1"/>
                </a:solidFill>
              </a:endParaRPr>
            </a:p>
            <a:p>
              <a:pPr marL="0" lvl="0" indent="0" algn="ctr" rtl="0">
                <a:spcBef>
                  <a:spcPts val="0"/>
                </a:spcBef>
                <a:spcAft>
                  <a:spcPts val="0"/>
                </a:spcAft>
                <a:buNone/>
              </a:pPr>
              <a:r>
                <a:rPr lang="fr" b="1" dirty="0">
                  <a:solidFill>
                    <a:schemeClr val="dk1"/>
                  </a:solidFill>
                </a:rPr>
                <a:t>DAMAGE/CHANGE ASSESSMENT</a:t>
              </a:r>
              <a:endParaRPr b="1">
                <a:solidFill>
                  <a:schemeClr val="dk1"/>
                </a:solidFill>
              </a:endParaRPr>
            </a:p>
            <a:p>
              <a:pPr marL="0" lvl="0" indent="0" algn="ctr" rtl="0">
                <a:spcBef>
                  <a:spcPts val="0"/>
                </a:spcBef>
                <a:spcAft>
                  <a:spcPts val="0"/>
                </a:spcAft>
                <a:buNone/>
              </a:pPr>
              <a:r>
                <a:rPr lang="fr" b="1" dirty="0">
                  <a:solidFill>
                    <a:schemeClr val="dk1"/>
                  </a:solidFill>
                </a:rPr>
                <a:t>DPI:[SRNTGTXXX]</a:t>
              </a:r>
              <a:endParaRPr b="1">
                <a:solidFill>
                  <a:schemeClr val="dk1"/>
                </a:solidFill>
              </a:endParaRPr>
            </a:p>
          </p:txBody>
        </p:sp>
        <p:cxnSp>
          <p:nvCxnSpPr>
            <p:cNvPr id="263" name="Google Shape;263;p26"/>
            <p:cNvCxnSpPr>
              <a:stCxn id="262" idx="2"/>
            </p:cNvCxnSpPr>
            <p:nvPr/>
          </p:nvCxnSpPr>
          <p:spPr>
            <a:xfrm>
              <a:off x="4254573" y="7641275"/>
              <a:ext cx="876300" cy="1340100"/>
            </a:xfrm>
            <a:prstGeom prst="straightConnector1">
              <a:avLst/>
            </a:prstGeom>
            <a:noFill/>
            <a:ln w="19050" cap="flat" cmpd="sng">
              <a:solidFill>
                <a:srgbClr val="000000"/>
              </a:solidFill>
              <a:prstDash val="solid"/>
              <a:round/>
              <a:headEnd type="none" w="med" len="med"/>
              <a:tailEnd type="none" w="med" len="med"/>
            </a:ln>
          </p:spPr>
        </p:cxnSp>
      </p:grpSp>
      <p:sp>
        <p:nvSpPr>
          <p:cNvPr id="264" name="Google Shape;264;p26"/>
          <p:cNvSpPr txBox="1"/>
          <p:nvPr/>
        </p:nvSpPr>
        <p:spPr>
          <a:xfrm>
            <a:off x="3186600" y="10083157"/>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b="1"/>
              <a:t>BDA REMARK: [CLASSIFICATION] [DISSEMINATION]</a:t>
            </a:r>
            <a:r>
              <a:rPr lang="fr" b="1"/>
              <a:t> </a:t>
            </a:r>
            <a:r>
              <a:rPr lang="fr"/>
              <a:t>Assessment: Physical Damage/change, Collateral Damage, Functional Damage/change, Munitions Effectiveness, Reattack Recommendation, Additional/Collateral Effects</a:t>
            </a:r>
            <a:endParaRPr/>
          </a:p>
        </p:txBody>
      </p:sp>
      <p:sp>
        <p:nvSpPr>
          <p:cNvPr id="266" name="Google Shape;266;p26"/>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sp>
        <p:nvSpPr>
          <p:cNvPr id="268" name="Google Shape;268;p26"/>
          <p:cNvSpPr txBox="1"/>
          <p:nvPr/>
        </p:nvSpPr>
        <p:spPr>
          <a:xfrm>
            <a:off x="5392275"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POST-STRIKE</a:t>
            </a:r>
            <a:endParaRPr sz="1600" b="1">
              <a:solidFill>
                <a:schemeClr val="dk1"/>
              </a:solidFill>
            </a:endParaRPr>
          </a:p>
        </p:txBody>
      </p:sp>
      <p:sp>
        <p:nvSpPr>
          <p:cNvPr id="17" name="Google Shape;213;p23"/>
          <p:cNvSpPr txBox="1"/>
          <p:nvPr/>
        </p:nvSpPr>
        <p:spPr>
          <a:xfrm>
            <a:off x="0" y="10077855"/>
            <a:ext cx="3186600" cy="61395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pic>
        <p:nvPicPr>
          <p:cNvPr id="18"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10241"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pic>
        <p:nvPicPr>
          <p:cNvPr id="7" name="Bilde 6">
            <a:extLst>
              <a:ext uri="{FF2B5EF4-FFF2-40B4-BE49-F238E27FC236}">
                <a16:creationId xmlns:a16="http://schemas.microsoft.com/office/drawing/2014/main" xmlns="" id="{5BCFC64A-79FB-537C-095D-37EA19926C68}"/>
              </a:ext>
            </a:extLst>
          </p:cNvPr>
          <p:cNvPicPr>
            <a:picLocks noChangeAspect="1"/>
          </p:cNvPicPr>
          <p:nvPr/>
        </p:nvPicPr>
        <p:blipFill>
          <a:blip r:embed="rId5">
            <a:grayscl/>
          </a:blip>
          <a:srcRect r="3256"/>
          <a:stretch/>
        </p:blipFill>
        <p:spPr>
          <a:xfrm>
            <a:off x="7941200" y="1907025"/>
            <a:ext cx="7178150" cy="4173600"/>
          </a:xfrm>
          <a:prstGeom prst="rect">
            <a:avLst/>
          </a:prstGeom>
        </p:spPr>
      </p:pic>
      <p:sp>
        <p:nvSpPr>
          <p:cNvPr id="20" name="Rektangel 1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5">
            <a:extLst>
              <a:ext uri="{FF2B5EF4-FFF2-40B4-BE49-F238E27FC236}">
                <a16:creationId xmlns:a16="http://schemas.microsoft.com/office/drawing/2014/main" xmlns="" id="{9689C963-FBFE-F6A6-8CB8-ED90E7F3E0DA}"/>
              </a:ext>
            </a:extLst>
          </p:cNvPr>
          <p:cNvGrpSpPr/>
          <p:nvPr/>
        </p:nvGrpSpPr>
        <p:grpSpPr>
          <a:xfrm>
            <a:off x="7023818" y="2742425"/>
            <a:ext cx="559046" cy="692832"/>
            <a:chOff x="15526400" y="3343535"/>
            <a:chExt cx="1172983" cy="1324523"/>
          </a:xfrm>
        </p:grpSpPr>
        <p:sp>
          <p:nvSpPr>
            <p:cNvPr id="24"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267" name="Google Shape;267;p26"/>
          <p:cNvSpPr txBox="1"/>
          <p:nvPr/>
        </p:nvSpPr>
        <p:spPr>
          <a:xfrm>
            <a:off x="11309400"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PRE-STRIKE</a:t>
            </a:r>
            <a:endParaRPr sz="1600" b="1">
              <a:solidFill>
                <a:schemeClr val="dk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OPAC VIS Template - Target Folder</Template>
  <TotalTime>82</TotalTime>
  <Words>2655</Words>
  <Application>Microsoft Office PowerPoint</Application>
  <PresentationFormat>Egendefinert</PresentationFormat>
  <Paragraphs>595</Paragraphs>
  <Slides>22</Slides>
  <Notes>21</Notes>
  <HiddenSlides>13</HiddenSlides>
  <MMClips>0</MMClips>
  <ScaleCrop>false</ScaleCrop>
  <HeadingPairs>
    <vt:vector size="6" baseType="variant">
      <vt:variant>
        <vt:lpstr>Brukte skrifter</vt:lpstr>
      </vt:variant>
      <vt:variant>
        <vt:i4>3</vt:i4>
      </vt:variant>
      <vt:variant>
        <vt:lpstr>Tema</vt:lpstr>
      </vt:variant>
      <vt:variant>
        <vt:i4>1</vt:i4>
      </vt:variant>
      <vt:variant>
        <vt:lpstr>Lysbildetitler</vt:lpstr>
      </vt:variant>
      <vt:variant>
        <vt:i4>22</vt:i4>
      </vt:variant>
    </vt:vector>
  </HeadingPairs>
  <TitlesOfParts>
    <vt:vector size="26" baseType="lpstr">
      <vt:lpstr>Arial</vt:lpstr>
      <vt:lpstr>Calibri</vt:lpstr>
      <vt:lpstr>Times New Roman</vt:lpstr>
      <vt:lpstr>Simple Light</vt:lpstr>
      <vt:lpstr>TARGET FOLDER  SRNTGT094  APATITY CHEMICAL WEAPON HANDLING FACILITY, SRN</vt:lpstr>
      <vt:lpstr>Lysbilde 2</vt:lpstr>
      <vt:lpstr>Lysbilde 3</vt:lpstr>
      <vt:lpstr>Lysbilde 4</vt:lpstr>
      <vt:lpstr>Lysbilde 5</vt:lpstr>
      <vt:lpstr>Lysbilde 6</vt:lpstr>
      <vt:lpstr>Lysbilde 7</vt:lpstr>
      <vt:lpstr>Lysbilde 8</vt:lpstr>
      <vt:lpstr>Lysbilde 9</vt:lpstr>
      <vt:lpstr>BAKCUP SLIDES AFTER THIS</vt:lpstr>
      <vt:lpstr>Lysbilde 11</vt:lpstr>
      <vt:lpstr>Lysbilde 12</vt:lpstr>
      <vt:lpstr>Lysbilde 13</vt:lpstr>
      <vt:lpstr>Lysbilde 14</vt:lpstr>
      <vt:lpstr>Lysbilde 15</vt:lpstr>
      <vt:lpstr>Lysbilde 16</vt:lpstr>
      <vt:lpstr>Lysbilde 17</vt:lpstr>
      <vt:lpstr>Lysbilde 18</vt:lpstr>
      <vt:lpstr>Lysbilde 19</vt:lpstr>
      <vt:lpstr>Lysbilde 20</vt:lpstr>
      <vt:lpstr>Lysbilde 21</vt:lpstr>
      <vt:lpstr>Lysbilde 22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SRNTGT094 Apatity Chemical Weapon Handling Facility</dc:title>
  <dc:subject>SRNTGT094 Apatity Chemical Weapon Handling Facility</dc:subject>
  <dc:creator>132nd Virtual Wing;VIS</dc:creator>
  <cp:lastModifiedBy>Frode Nakken</cp:lastModifiedBy>
  <cp:revision>2</cp:revision>
  <dcterms:created xsi:type="dcterms:W3CDTF">2025-01-10T14:32:12Z</dcterms:created>
  <dcterms:modified xsi:type="dcterms:W3CDTF">2025-03-18T19:43:06Z</dcterms:modified>
</cp:coreProperties>
</file>